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wma" ContentType="audio/x-ms-wma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4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5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6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media/audio2.wav" ContentType="audio/wav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5" r:id="rId2"/>
    <p:sldMasterId id="2147483700" r:id="rId3"/>
    <p:sldMasterId id="2147483716" r:id="rId4"/>
    <p:sldMasterId id="2147483730" r:id="rId5"/>
    <p:sldMasterId id="2147483742" r:id="rId6"/>
    <p:sldMasterId id="2147483754" r:id="rId7"/>
  </p:sldMasterIdLst>
  <p:notesMasterIdLst>
    <p:notesMasterId r:id="rId23"/>
  </p:notesMasterIdLst>
  <p:sldIdLst>
    <p:sldId id="275" r:id="rId8"/>
    <p:sldId id="263" r:id="rId9"/>
    <p:sldId id="2896" r:id="rId10"/>
    <p:sldId id="2007577093" r:id="rId11"/>
    <p:sldId id="2007577097" r:id="rId12"/>
    <p:sldId id="2007577094" r:id="rId13"/>
    <p:sldId id="334" r:id="rId14"/>
    <p:sldId id="2007577090" r:id="rId15"/>
    <p:sldId id="320" r:id="rId16"/>
    <p:sldId id="321" r:id="rId17"/>
    <p:sldId id="322" r:id="rId18"/>
    <p:sldId id="2007577096" r:id="rId19"/>
    <p:sldId id="324" r:id="rId20"/>
    <p:sldId id="260" r:id="rId21"/>
    <p:sldId id="323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70" d="100"/>
          <a:sy n="70" d="100"/>
        </p:scale>
        <p:origin x="88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7E2F20-F785-4F06-823A-931B22B9B09F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1CB20E-709E-45B6-8C0C-EB713CBEDD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678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6771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CB8912-F0BA-4AD8-8415-DA1F26BCB09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24481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7E6127-5E05-44BB-A699-F6388480285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0120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7E6127-5E05-44BB-A699-F6388480285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73460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92058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040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040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17416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34A405-9C7F-4DE0-AD81-14AC81E24F1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70201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9204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086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033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137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261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98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96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397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7540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F8D8D1-271C-46BB-B9D3-013B96148659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12BF3B-B18A-491F-9B1F-53B4ABD3F8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475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F8D8D1-271C-46BB-B9D3-013B96148659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12BF3B-B18A-491F-9B1F-53B4ABD3F8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918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F8D8D1-271C-46BB-B9D3-013B96148659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12BF3B-B18A-491F-9B1F-53B4ABD3F8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165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AD65A57-EBA1-4EA8-AD22-47A5B240369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006" b="53364"/>
          <a:stretch/>
        </p:blipFill>
        <p:spPr>
          <a:xfrm>
            <a:off x="0" y="4654373"/>
            <a:ext cx="12192000" cy="2203627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98036802-EC14-4F2A-B2DD-D09CC42D78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3714750" cy="183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425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F8D8D1-271C-46BB-B9D3-013B96148659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12BF3B-B18A-491F-9B1F-53B4ABD3F8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032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F8D8D1-271C-46BB-B9D3-013B96148659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12BF3B-B18A-491F-9B1F-53B4ABD3F8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703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F8D8D1-271C-46BB-B9D3-013B96148659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12BF3B-B18A-491F-9B1F-53B4ABD3F8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256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F8D8D1-271C-46BB-B9D3-013B96148659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12BF3B-B18A-491F-9B1F-53B4ABD3F8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882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F8D8D1-271C-46BB-B9D3-013B96148659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12BF3B-B18A-491F-9B1F-53B4ABD3F8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78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F8D8D1-271C-46BB-B9D3-013B96148659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12BF3B-B18A-491F-9B1F-53B4ABD3F8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889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5594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16986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321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" y="0"/>
            <a:ext cx="12189258" cy="686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197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FB5CEFA-83CF-4C86-9F4B-47350923148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006" b="53364"/>
          <a:stretch/>
        </p:blipFill>
        <p:spPr>
          <a:xfrm>
            <a:off x="0" y="4654373"/>
            <a:ext cx="12192000" cy="2203627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0116DAC3-B955-4DAD-BFE3-BA566CA745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3714750" cy="183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962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722F30-70BE-4597-A895-59AEB4C92B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6FEE731-1190-4992-B751-DB49E6C1D1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2FD284B-B6B1-48C0-8F32-41776A48D1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05ECC-05DB-4A25-8E6A-E61FCA6F5619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2B0B980-E977-472A-8868-0AC1864A13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643110A-A836-4098-93F2-E5780AD269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56C03-FDBE-437B-B3E2-8C9625E2827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E64915A-A193-411A-A123-3E4512421B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570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EEAB96-CF87-4C6B-9D06-7EE1D08E9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1DED4BC-F33A-453C-A1D8-00EC72012D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BA66174-3328-40E4-AADF-655C79A2A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05ECC-05DB-4A25-8E6A-E61FCA6F5619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50B7521-C9F1-465B-9A65-1E05966CF8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D2B5226-FFCF-47FD-8A07-DAABD31F1B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56C03-FDBE-437B-B3E2-8C9625E282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538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4ADCB6-9944-487D-9339-D429E54F5A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30CC48A-4DB0-4747-87C6-E3CD40A6AB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B2325A1-5419-4E2B-9422-B4F96BE32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05ECC-05DB-4A25-8E6A-E61FCA6F5619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45C473B-7264-4ACF-B508-9761DA127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5E3F195-0716-4886-9A07-BFC1B0CD1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56C03-FDBE-437B-B3E2-8C9625E282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37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4D0605-B108-46D7-8369-6571864D1B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612184A-C5D1-4BC3-AEB2-F4095F6ED6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DC8794A-BBDE-4DD3-84CE-2B9CE10FD3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EBFD6E4-B295-43C9-AC11-8D2495366D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05ECC-05DB-4A25-8E6A-E61FCA6F5619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4026BDD-5B50-41BE-834C-03AB1437D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F5A523A-D7AA-4E6B-9B52-4758EF8D0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56C03-FDBE-437B-B3E2-8C9625E282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208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910AE6-1F57-4A31-9008-4D642F755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B168356-DBF6-4A4D-91C7-182CC85AC3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88A8EBA-0DAD-42EA-99C2-D23C5D7148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524EC4D-F1E5-42BF-AFD6-2E141A5BDB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88FE428-6272-4BC6-8559-9529B37B82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5287C14-A4B0-4F1B-8E5A-89FD29364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05ECC-05DB-4A25-8E6A-E61FCA6F5619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352E029-3449-4023-9BA3-A4E0A64502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4F19327-B133-498A-A50A-1F9E48926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56C03-FDBE-437B-B3E2-8C9625E282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23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6FEF83B-0EA5-44BA-9824-F0CD83C60D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5276493-8949-47D2-A31E-3697CEF2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05ECC-05DB-4A25-8E6A-E61FCA6F5619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069DD12-9FA1-45D2-B798-8B1996D65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972593E-3FD8-4528-9339-AF8B4BCDAB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56C03-FDBE-437B-B3E2-8C9625E282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503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07E2CB0-1E5C-4D6D-8111-447F548423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05ECC-05DB-4A25-8E6A-E61FCA6F5619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CD0671E-0D48-4AD2-B6F8-A60BEC6A6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A83C7DF-BD4D-4BD1-A6E5-33605320F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56C03-FDBE-437B-B3E2-8C9625E282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288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4FA292-E5C1-4436-8CB5-FF9B52353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76F139C-6E8C-48D5-9B1D-F837030FAD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76395EF-8A55-4F9D-9A62-6326B2CB47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67B5ECA-415D-4C02-B62A-EEE0C0B32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05ECC-05DB-4A25-8E6A-E61FCA6F5619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EB24AC3-FF5A-4D6A-B3E3-E0E8DB81B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86ECFD3-2BFB-4F9D-A971-22CBC6F39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56C03-FDBE-437B-B3E2-8C9625E282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902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359480-BF99-455B-8924-27B75A842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87CA4AF-F2C7-48AF-BDEB-57BD3FC394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E2D3FEF-98B1-46F2-AD44-1B510962D7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F8C2AF9-1C3B-4D55-97BD-2BB1383D6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05ECC-05DB-4A25-8E6A-E61FCA6F5619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44BE4BD-6DB2-4DF4-981D-42B25252C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CE029D5-AEBD-4748-A5C9-0D123DDD84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56C03-FDBE-437B-B3E2-8C9625E282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227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4988ED7-2FAC-4121-96E5-A1EA6984F3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17EA459-805A-404B-BAE6-CC8ABD2A08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91E2DCD-6EF3-47CA-939F-0E285CE59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05ECC-05DB-4A25-8E6A-E61FCA6F5619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4265381-C04B-4041-BE83-838879FF6C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F0E4938-3DA9-4A01-BE41-ED1A6BC9E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56C03-FDBE-437B-B3E2-8C9625E282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70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565E100-AD8A-431F-A68C-ED5B180083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006" b="53364"/>
          <a:stretch/>
        </p:blipFill>
        <p:spPr>
          <a:xfrm>
            <a:off x="0" y="4654373"/>
            <a:ext cx="12192000" cy="2203627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FC7E2E4-B43F-469F-9661-7C2CD1A4AA5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3714750" cy="183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803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6A4BD1E-BF89-43F2-8863-4388E88DA7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6059926-E9D8-4839-90D7-677D8533BA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4942A72-9BD4-4F4F-9B99-39C3A0CEE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05ECC-05DB-4A25-8E6A-E61FCA6F5619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E7E3195-430C-4F02-B143-7B4DB1CAD0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C027511-DB12-4B6E-A7F3-400C42BF8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56C03-FDBE-437B-B3E2-8C9625E282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23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8176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3280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2026/4/29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16783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2026/4/29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0363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2026/4/29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1446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2026/4/29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7448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2026/4/29</a:t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3635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2026/4/29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4699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2026/4/29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62502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972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2026/4/29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2302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2026/4/29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7566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2026/4/29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91295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E2C917-C185-4529-B658-720C4C5476D1}" type="datetimeFigureOut">
              <a:rPr lang="zh-CN" altLang="en-US" smtClean="0"/>
              <a:pPr/>
              <a:t>2026/4/29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0471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EC7E3C-B80D-431C-A389-5E64AAFA3F9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2026/4/29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CA933B-6254-454F-847F-E67E3AE5F36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487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EC7E3C-B80D-431C-A389-5E64AAFA3F9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2026/4/29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CA933B-6254-454F-847F-E67E3AE5F36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369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EC7E3C-B80D-431C-A389-5E64AAFA3F9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2026/4/29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CA933B-6254-454F-847F-E67E3AE5F36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7046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EC7E3C-B80D-431C-A389-5E64AAFA3F9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2026/4/29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CA933B-6254-454F-847F-E67E3AE5F36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7176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EC7E3C-B80D-431C-A389-5E64AAFA3F9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2026/4/29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CA933B-6254-454F-847F-E67E3AE5F36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6668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EC7E3C-B80D-431C-A389-5E64AAFA3F9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2026/4/29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CA933B-6254-454F-847F-E67E3AE5F36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1202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037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EC7E3C-B80D-431C-A389-5E64AAFA3F9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2026/4/29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CA933B-6254-454F-847F-E67E3AE5F36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1829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EC7E3C-B80D-431C-A389-5E64AAFA3F9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2026/4/29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CA933B-6254-454F-847F-E67E3AE5F36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4555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EC7E3C-B80D-431C-A389-5E64AAFA3F9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2026/4/29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CA933B-6254-454F-847F-E67E3AE5F36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9288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EC7E3C-B80D-431C-A389-5E64AAFA3F9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2026/4/29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CA933B-6254-454F-847F-E67E3AE5F36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2544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EC7E3C-B80D-431C-A389-5E64AAFA3F9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2026/4/29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CA933B-6254-454F-847F-E67E3AE5F36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789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1249" y="170148"/>
            <a:ext cx="10515600" cy="511953"/>
          </a:xfrm>
        </p:spPr>
        <p:txBody>
          <a:bodyPr>
            <a:normAutofit/>
          </a:bodyPr>
          <a:lstStyle>
            <a:lvl1pPr>
              <a:defRPr sz="2800" b="1">
                <a:solidFill>
                  <a:srgbClr val="83AA03"/>
                </a:solidFill>
                <a:effectLst>
                  <a:glow rad="127000">
                    <a:schemeClr val="bg1"/>
                  </a:glo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2026/4/29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0" y="682101"/>
            <a:ext cx="12192000" cy="6175899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6858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2026/4/29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8234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D78666-0AC1-4C17-A327-7232150460D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2026/4/29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41709F-6804-42DA-A477-9D1506A6D75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4713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351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846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367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image" Target="../media/image6.png"/><Relationship Id="rId2" Type="http://schemas.openxmlformats.org/officeDocument/2006/relationships/slideLayout" Target="../slideLayouts/slideLayout16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5" Type="http://schemas.openxmlformats.org/officeDocument/2006/relationships/image" Target="../media/image8.jpg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5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63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7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5" Type="http://schemas.openxmlformats.org/officeDocument/2006/relationships/image" Target="../media/image9.jpg"/><Relationship Id="rId4" Type="http://schemas.openxmlformats.org/officeDocument/2006/relationships/theme" Target="../theme/theme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6C4D570C-AF36-46FF-9604-3115B924A18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1" y="-2667000"/>
            <a:ext cx="6857998" cy="1219200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A55372E-B0E0-4188-804F-04CC135AC1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1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045C4F1F-9122-A51B-8D45-106DE3240AF9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97380" y="0"/>
            <a:ext cx="1516082" cy="1516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682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401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757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  <p:sldLayoutId id="2147483714" r:id="rId14"/>
    <p:sldLayoutId id="2147483715" r:id="rId15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7DF5B34-9C77-45C5-85E9-3A015F81C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A83B889-F396-45DA-B161-724BF9F2F1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24E844D-DE4F-4FAF-BFDE-BA985070E1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105ECC-05DB-4A25-8E6A-E61FCA6F5619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C921ED0-E56D-4194-9FFA-E75DFB455F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4ACCD2A-BB2D-4007-B138-721B1B1A3C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A56C03-FDBE-437B-B3E2-8C9625E28270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86C911A-9196-4F09-87BE-8803B4E812A0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: 圆角 7">
            <a:extLst>
              <a:ext uri="{FF2B5EF4-FFF2-40B4-BE49-F238E27FC236}">
                <a16:creationId xmlns:a16="http://schemas.microsoft.com/office/drawing/2014/main" id="{2E8FB4BF-33B8-43C6-9F82-8C279FED7E46}"/>
              </a:ext>
            </a:extLst>
          </p:cNvPr>
          <p:cNvSpPr/>
          <p:nvPr userDrawn="1"/>
        </p:nvSpPr>
        <p:spPr>
          <a:xfrm>
            <a:off x="435426" y="551544"/>
            <a:ext cx="11306629" cy="5775778"/>
          </a:xfrm>
          <a:prstGeom prst="roundRect">
            <a:avLst>
              <a:gd name="adj" fmla="val 9362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773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28" r:id="rId12"/>
    <p:sldLayoutId id="2147483729" r:id="rId13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3BE2C917-C185-4529-B658-720C4C5476D1}" type="datetimeFigureOut">
              <a:rPr lang="zh-CN" altLang="en-US" smtClean="0"/>
              <a:pPr/>
              <a:t>2026/4/29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0C491C6F-6071-4143-8F1A-3CF48A43A45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0623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EC7E3C-B80D-431C-A389-5E64AAFA3F97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2026/4/29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CA933B-6254-454F-847F-E67E3AE5F36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5662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2026/4/29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4259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0.xml"/><Relationship Id="rId5" Type="http://schemas.openxmlformats.org/officeDocument/2006/relationships/image" Target="../media/image34.png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0.xml"/><Relationship Id="rId5" Type="http://schemas.openxmlformats.org/officeDocument/2006/relationships/image" Target="../media/image34.png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5.xml"/><Relationship Id="rId5" Type="http://schemas.openxmlformats.org/officeDocument/2006/relationships/image" Target="../media/image34.png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5.xml"/><Relationship Id="rId5" Type="http://schemas.openxmlformats.org/officeDocument/2006/relationships/image" Target="../media/image34.png"/><Relationship Id="rId4" Type="http://schemas.openxmlformats.org/officeDocument/2006/relationships/slide" Target="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microsoft.com/office/2007/relationships/hdphoto" Target="../media/hdphoto2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5" Type="http://schemas.openxmlformats.org/officeDocument/2006/relationships/image" Target="../media/image18.emf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0.png"/><Relationship Id="rId5" Type="http://schemas.openxmlformats.org/officeDocument/2006/relationships/image" Target="../media/image18.emf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18" Type="http://schemas.openxmlformats.org/officeDocument/2006/relationships/image" Target="../media/image30.png"/><Relationship Id="rId3" Type="http://schemas.openxmlformats.org/officeDocument/2006/relationships/slideLayout" Target="../slideLayouts/slideLayout55.xml"/><Relationship Id="rId21" Type="http://schemas.openxmlformats.org/officeDocument/2006/relationships/slide" Target="slide12.xml"/><Relationship Id="rId7" Type="http://schemas.openxmlformats.org/officeDocument/2006/relationships/slide" Target="slide14.xml"/><Relationship Id="rId12" Type="http://schemas.openxmlformats.org/officeDocument/2006/relationships/image" Target="../media/image26.png"/><Relationship Id="rId17" Type="http://schemas.openxmlformats.org/officeDocument/2006/relationships/slide" Target="slide11.xml"/><Relationship Id="rId2" Type="http://schemas.openxmlformats.org/officeDocument/2006/relationships/audio" Target="../media/media2.wma"/><Relationship Id="rId16" Type="http://schemas.openxmlformats.org/officeDocument/2006/relationships/image" Target="../media/image29.png"/><Relationship Id="rId20" Type="http://schemas.openxmlformats.org/officeDocument/2006/relationships/image" Target="../media/image31.png"/><Relationship Id="rId1" Type="http://schemas.microsoft.com/office/2007/relationships/media" Target="../media/media2.wma"/><Relationship Id="rId6" Type="http://schemas.openxmlformats.org/officeDocument/2006/relationships/image" Target="../media/image21.png"/><Relationship Id="rId11" Type="http://schemas.openxmlformats.org/officeDocument/2006/relationships/image" Target="../media/image25.gif"/><Relationship Id="rId5" Type="http://schemas.openxmlformats.org/officeDocument/2006/relationships/audio" Target="../media/audio1.wav"/><Relationship Id="rId15" Type="http://schemas.openxmlformats.org/officeDocument/2006/relationships/slide" Target="slide10.xml"/><Relationship Id="rId10" Type="http://schemas.openxmlformats.org/officeDocument/2006/relationships/image" Target="../media/image24.gif"/><Relationship Id="rId19" Type="http://schemas.openxmlformats.org/officeDocument/2006/relationships/slide" Target="slide13.xml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23.gif"/><Relationship Id="rId14" Type="http://schemas.openxmlformats.org/officeDocument/2006/relationships/image" Target="../media/image28.jpg"/><Relationship Id="rId22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 (216)">
            <a:extLst>
              <a:ext uri="{FF2B5EF4-FFF2-40B4-BE49-F238E27FC236}">
                <a16:creationId xmlns:a16="http://schemas.microsoft.com/office/drawing/2014/main" id="{397D8443-0CB9-479A-BBAA-55D038689586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276054" y="0"/>
            <a:ext cx="5639892" cy="60198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9CA18F7-51AD-4EE3-93FA-B938E98D9DAC}"/>
              </a:ext>
            </a:extLst>
          </p:cNvPr>
          <p:cNvSpPr txBox="1"/>
          <p:nvPr/>
        </p:nvSpPr>
        <p:spPr>
          <a:xfrm>
            <a:off x="3910593" y="2395805"/>
            <a:ext cx="371335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-Rounded"/>
                <a:ea typeface="Arial-Rounded"/>
                <a:cs typeface="+mn-cs"/>
              </a:rPr>
              <a:t>Khởi</a:t>
            </a: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-Rounded"/>
                <a:ea typeface="Arial-Rounded"/>
                <a:cs typeface="+mn-cs"/>
              </a:rPr>
              <a:t> </a:t>
            </a:r>
            <a:r>
              <a:rPr kumimoji="0" lang="en-US" sz="8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-Rounded"/>
                <a:ea typeface="Arial-Rounded"/>
                <a:cs typeface="+mn-cs"/>
              </a:rPr>
              <a:t>động</a:t>
            </a:r>
            <a:endParaRPr kumimoji="0" lang="en-US" sz="8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-Rounded"/>
              <a:ea typeface="Arial-Rounded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3998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4787" y="5389797"/>
            <a:ext cx="2400300" cy="1468203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D8F65BE-B4E5-4E77-B3D5-B4FE11A1B6EA}"/>
              </a:ext>
            </a:extLst>
          </p:cNvPr>
          <p:cNvSpPr/>
          <p:nvPr/>
        </p:nvSpPr>
        <p:spPr>
          <a:xfrm>
            <a:off x="2343150" y="276225"/>
            <a:ext cx="7677150" cy="1123950"/>
          </a:xfrm>
          <a:prstGeom prst="round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040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2.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Tìm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từ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ngữ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có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chứa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vần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“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ăt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”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7E5112D-0858-4F7A-BF6E-035A371032EC}"/>
              </a:ext>
            </a:extLst>
          </p:cNvPr>
          <p:cNvSpPr/>
          <p:nvPr/>
        </p:nvSpPr>
        <p:spPr>
          <a:xfrm>
            <a:off x="2381250" y="2438400"/>
            <a:ext cx="6800850" cy="2133599"/>
          </a:xfrm>
          <a:prstGeom prst="round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904065">
              <a:defRPr/>
            </a:pPr>
            <a:r>
              <a:rPr lang="en-US" sz="48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mặt</a:t>
            </a:r>
            <a:r>
              <a:rPr lang="en-US" sz="48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trời</a:t>
            </a:r>
            <a:r>
              <a:rPr lang="en-US" sz="48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48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mặt</a:t>
            </a:r>
            <a:r>
              <a:rPr lang="en-US" sz="48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đất</a:t>
            </a:r>
            <a:r>
              <a:rPr lang="en-US" sz="48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48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tắt</a:t>
            </a:r>
            <a:r>
              <a:rPr lang="en-US" sz="48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đèn</a:t>
            </a:r>
            <a:r>
              <a:rPr lang="en-US" sz="48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48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bắt</a:t>
            </a:r>
            <a:r>
              <a:rPr lang="en-US" sz="48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đầu</a:t>
            </a:r>
            <a:r>
              <a:rPr lang="en-US" sz="48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….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519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4787" y="5389797"/>
            <a:ext cx="2400300" cy="1468203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C8125A0-830C-497A-B4ED-F4F4DF18CAA9}"/>
              </a:ext>
            </a:extLst>
          </p:cNvPr>
          <p:cNvSpPr/>
          <p:nvPr/>
        </p:nvSpPr>
        <p:spPr>
          <a:xfrm>
            <a:off x="1123949" y="276225"/>
            <a:ext cx="10448925" cy="1790700"/>
          </a:xfrm>
          <a:prstGeom prst="round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904065">
              <a:defRPr/>
            </a:pPr>
            <a:r>
              <a:rPr lang="en-US" sz="54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2. </a:t>
            </a:r>
            <a:r>
              <a:rPr lang="en-US" sz="54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Tìm</a:t>
            </a:r>
            <a:r>
              <a:rPr lang="en-US" sz="54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54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từ</a:t>
            </a:r>
            <a:r>
              <a:rPr lang="en-US" sz="54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54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ngữ</a:t>
            </a:r>
            <a:r>
              <a:rPr lang="en-US" sz="54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54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có</a:t>
            </a:r>
            <a:r>
              <a:rPr lang="en-US" sz="54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54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chứa</a:t>
            </a:r>
            <a:r>
              <a:rPr lang="en-US" sz="54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54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vần</a:t>
            </a:r>
            <a:r>
              <a:rPr lang="en-US" sz="54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“</a:t>
            </a:r>
            <a:r>
              <a:rPr lang="en-US" sz="54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ăc</a:t>
            </a:r>
            <a:r>
              <a:rPr lang="en-US" sz="54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”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2828B8D-9CED-4F14-B101-89D7E8F39873}"/>
              </a:ext>
            </a:extLst>
          </p:cNvPr>
          <p:cNvSpPr/>
          <p:nvPr/>
        </p:nvSpPr>
        <p:spPr>
          <a:xfrm>
            <a:off x="2788920" y="3695700"/>
            <a:ext cx="8435340" cy="1985010"/>
          </a:xfrm>
          <a:prstGeom prst="round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904065">
              <a:defRPr/>
            </a:pPr>
            <a:r>
              <a:rPr lang="vi-VN" sz="48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chắc chắn, mắc lỗi, tắc đường, lắc lư</a:t>
            </a:r>
            <a:r>
              <a:rPr lang="en-US" sz="48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….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0733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/>
          </p:cNvSpPr>
          <p:nvPr/>
        </p:nvSpPr>
        <p:spPr bwMode="auto">
          <a:xfrm>
            <a:off x="8013700" y="2503488"/>
            <a:ext cx="776288" cy="381000"/>
          </a:xfrm>
          <a:custGeom>
            <a:avLst/>
            <a:gdLst>
              <a:gd name="T0" fmla="*/ 1 w 128"/>
              <a:gd name="T1" fmla="*/ 63 h 63"/>
              <a:gd name="T2" fmla="*/ 0 w 128"/>
              <a:gd name="T3" fmla="*/ 56 h 63"/>
              <a:gd name="T4" fmla="*/ 4 w 128"/>
              <a:gd name="T5" fmla="*/ 42 h 63"/>
              <a:gd name="T6" fmla="*/ 21 w 128"/>
              <a:gd name="T7" fmla="*/ 29 h 63"/>
              <a:gd name="T8" fmla="*/ 37 w 128"/>
              <a:gd name="T9" fmla="*/ 29 h 63"/>
              <a:gd name="T10" fmla="*/ 43 w 128"/>
              <a:gd name="T11" fmla="*/ 31 h 63"/>
              <a:gd name="T12" fmla="*/ 44 w 128"/>
              <a:gd name="T13" fmla="*/ 21 h 63"/>
              <a:gd name="T14" fmla="*/ 50 w 128"/>
              <a:gd name="T15" fmla="*/ 9 h 63"/>
              <a:gd name="T16" fmla="*/ 56 w 128"/>
              <a:gd name="T17" fmla="*/ 5 h 63"/>
              <a:gd name="T18" fmla="*/ 72 w 128"/>
              <a:gd name="T19" fmla="*/ 0 h 63"/>
              <a:gd name="T20" fmla="*/ 89 w 128"/>
              <a:gd name="T21" fmla="*/ 5 h 63"/>
              <a:gd name="T22" fmla="*/ 89 w 128"/>
              <a:gd name="T23" fmla="*/ 5 h 63"/>
              <a:gd name="T24" fmla="*/ 102 w 128"/>
              <a:gd name="T25" fmla="*/ 22 h 63"/>
              <a:gd name="T26" fmla="*/ 102 w 128"/>
              <a:gd name="T27" fmla="*/ 36 h 63"/>
              <a:gd name="T28" fmla="*/ 100 w 128"/>
              <a:gd name="T29" fmla="*/ 40 h 63"/>
              <a:gd name="T30" fmla="*/ 106 w 128"/>
              <a:gd name="T31" fmla="*/ 40 h 63"/>
              <a:gd name="T32" fmla="*/ 127 w 128"/>
              <a:gd name="T33" fmla="*/ 63 h 63"/>
              <a:gd name="T34" fmla="*/ 1 w 128"/>
              <a:gd name="T35" fmla="*/ 6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8" h="63">
                <a:moveTo>
                  <a:pt x="1" y="63"/>
                </a:moveTo>
                <a:cubicBezTo>
                  <a:pt x="1" y="61"/>
                  <a:pt x="0" y="59"/>
                  <a:pt x="0" y="56"/>
                </a:cubicBezTo>
                <a:cubicBezTo>
                  <a:pt x="0" y="51"/>
                  <a:pt x="2" y="46"/>
                  <a:pt x="4" y="42"/>
                </a:cubicBezTo>
                <a:cubicBezTo>
                  <a:pt x="8" y="36"/>
                  <a:pt x="14" y="30"/>
                  <a:pt x="21" y="29"/>
                </a:cubicBezTo>
                <a:cubicBezTo>
                  <a:pt x="29" y="27"/>
                  <a:pt x="30" y="28"/>
                  <a:pt x="37" y="29"/>
                </a:cubicBezTo>
                <a:cubicBezTo>
                  <a:pt x="39" y="29"/>
                  <a:pt x="41" y="30"/>
                  <a:pt x="43" y="31"/>
                </a:cubicBezTo>
                <a:cubicBezTo>
                  <a:pt x="43" y="27"/>
                  <a:pt x="43" y="24"/>
                  <a:pt x="44" y="21"/>
                </a:cubicBezTo>
                <a:cubicBezTo>
                  <a:pt x="45" y="16"/>
                  <a:pt x="47" y="13"/>
                  <a:pt x="50" y="9"/>
                </a:cubicBezTo>
                <a:cubicBezTo>
                  <a:pt x="52" y="8"/>
                  <a:pt x="54" y="6"/>
                  <a:pt x="56" y="5"/>
                </a:cubicBezTo>
                <a:cubicBezTo>
                  <a:pt x="61" y="2"/>
                  <a:pt x="66" y="0"/>
                  <a:pt x="72" y="0"/>
                </a:cubicBezTo>
                <a:cubicBezTo>
                  <a:pt x="78" y="0"/>
                  <a:pt x="84" y="2"/>
                  <a:pt x="89" y="5"/>
                </a:cubicBezTo>
                <a:cubicBezTo>
                  <a:pt x="89" y="5"/>
                  <a:pt x="89" y="5"/>
                  <a:pt x="89" y="5"/>
                </a:cubicBezTo>
                <a:cubicBezTo>
                  <a:pt x="95" y="8"/>
                  <a:pt x="99" y="15"/>
                  <a:pt x="102" y="22"/>
                </a:cubicBezTo>
                <a:cubicBezTo>
                  <a:pt x="103" y="26"/>
                  <a:pt x="103" y="32"/>
                  <a:pt x="102" y="36"/>
                </a:cubicBezTo>
                <a:cubicBezTo>
                  <a:pt x="101" y="38"/>
                  <a:pt x="101" y="39"/>
                  <a:pt x="100" y="40"/>
                </a:cubicBezTo>
                <a:cubicBezTo>
                  <a:pt x="102" y="40"/>
                  <a:pt x="104" y="40"/>
                  <a:pt x="106" y="40"/>
                </a:cubicBezTo>
                <a:cubicBezTo>
                  <a:pt x="121" y="40"/>
                  <a:pt x="128" y="52"/>
                  <a:pt x="127" y="63"/>
                </a:cubicBezTo>
                <a:lnTo>
                  <a:pt x="1" y="63"/>
                </a:lnTo>
                <a:close/>
              </a:path>
            </a:pathLst>
          </a:custGeom>
          <a:solidFill>
            <a:srgbClr val="A4E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040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6000750" y="3211513"/>
            <a:ext cx="679450" cy="309562"/>
          </a:xfrm>
          <a:custGeom>
            <a:avLst/>
            <a:gdLst>
              <a:gd name="T0" fmla="*/ 102 w 112"/>
              <a:gd name="T1" fmla="*/ 0 h 51"/>
              <a:gd name="T2" fmla="*/ 68 w 112"/>
              <a:gd name="T3" fmla="*/ 10 h 51"/>
              <a:gd name="T4" fmla="*/ 47 w 112"/>
              <a:gd name="T5" fmla="*/ 37 h 51"/>
              <a:gd name="T6" fmla="*/ 56 w 112"/>
              <a:gd name="T7" fmla="*/ 41 h 51"/>
              <a:gd name="T8" fmla="*/ 65 w 112"/>
              <a:gd name="T9" fmla="*/ 37 h 51"/>
              <a:gd name="T10" fmla="*/ 44 w 112"/>
              <a:gd name="T11" fmla="*/ 10 h 51"/>
              <a:gd name="T12" fmla="*/ 10 w 112"/>
              <a:gd name="T13" fmla="*/ 0 h 51"/>
              <a:gd name="T14" fmla="*/ 0 w 112"/>
              <a:gd name="T15" fmla="*/ 10 h 51"/>
              <a:gd name="T16" fmla="*/ 10 w 112"/>
              <a:gd name="T17" fmla="*/ 20 h 51"/>
              <a:gd name="T18" fmla="*/ 32 w 112"/>
              <a:gd name="T19" fmla="*/ 27 h 51"/>
              <a:gd name="T20" fmla="*/ 47 w 112"/>
              <a:gd name="T21" fmla="*/ 45 h 51"/>
              <a:gd name="T22" fmla="*/ 56 w 112"/>
              <a:gd name="T23" fmla="*/ 51 h 51"/>
              <a:gd name="T24" fmla="*/ 65 w 112"/>
              <a:gd name="T25" fmla="*/ 45 h 51"/>
              <a:gd name="T26" fmla="*/ 80 w 112"/>
              <a:gd name="T27" fmla="*/ 27 h 51"/>
              <a:gd name="T28" fmla="*/ 102 w 112"/>
              <a:gd name="T29" fmla="*/ 20 h 51"/>
              <a:gd name="T30" fmla="*/ 112 w 112"/>
              <a:gd name="T31" fmla="*/ 10 h 51"/>
              <a:gd name="T32" fmla="*/ 102 w 112"/>
              <a:gd name="T3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2" h="51">
                <a:moveTo>
                  <a:pt x="102" y="0"/>
                </a:moveTo>
                <a:cubicBezTo>
                  <a:pt x="89" y="0"/>
                  <a:pt x="78" y="4"/>
                  <a:pt x="68" y="10"/>
                </a:cubicBezTo>
                <a:cubicBezTo>
                  <a:pt x="59" y="17"/>
                  <a:pt x="51" y="26"/>
                  <a:pt x="47" y="37"/>
                </a:cubicBezTo>
                <a:cubicBezTo>
                  <a:pt x="56" y="41"/>
                  <a:pt x="56" y="41"/>
                  <a:pt x="56" y="41"/>
                </a:cubicBezTo>
                <a:cubicBezTo>
                  <a:pt x="65" y="37"/>
                  <a:pt x="65" y="37"/>
                  <a:pt x="65" y="37"/>
                </a:cubicBezTo>
                <a:cubicBezTo>
                  <a:pt x="61" y="26"/>
                  <a:pt x="53" y="17"/>
                  <a:pt x="44" y="10"/>
                </a:cubicBezTo>
                <a:cubicBezTo>
                  <a:pt x="34" y="4"/>
                  <a:pt x="22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5"/>
                  <a:pt x="4" y="20"/>
                  <a:pt x="10" y="20"/>
                </a:cubicBezTo>
                <a:cubicBezTo>
                  <a:pt x="18" y="20"/>
                  <a:pt x="26" y="22"/>
                  <a:pt x="32" y="27"/>
                </a:cubicBezTo>
                <a:cubicBezTo>
                  <a:pt x="39" y="31"/>
                  <a:pt x="44" y="38"/>
                  <a:pt x="47" y="45"/>
                </a:cubicBezTo>
                <a:cubicBezTo>
                  <a:pt x="48" y="49"/>
                  <a:pt x="52" y="51"/>
                  <a:pt x="56" y="51"/>
                </a:cubicBezTo>
                <a:cubicBezTo>
                  <a:pt x="60" y="51"/>
                  <a:pt x="64" y="49"/>
                  <a:pt x="65" y="45"/>
                </a:cubicBezTo>
                <a:cubicBezTo>
                  <a:pt x="68" y="38"/>
                  <a:pt x="73" y="31"/>
                  <a:pt x="80" y="27"/>
                </a:cubicBezTo>
                <a:cubicBezTo>
                  <a:pt x="86" y="22"/>
                  <a:pt x="94" y="20"/>
                  <a:pt x="102" y="20"/>
                </a:cubicBezTo>
                <a:cubicBezTo>
                  <a:pt x="108" y="20"/>
                  <a:pt x="112" y="15"/>
                  <a:pt x="112" y="10"/>
                </a:cubicBezTo>
                <a:cubicBezTo>
                  <a:pt x="112" y="4"/>
                  <a:pt x="108" y="0"/>
                  <a:pt x="102" y="0"/>
                </a:cubicBezTo>
                <a:close/>
              </a:path>
            </a:pathLst>
          </a:custGeom>
          <a:solidFill>
            <a:srgbClr val="FFC0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040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" name="Freeform 30"/>
          <p:cNvSpPr>
            <a:spLocks/>
          </p:cNvSpPr>
          <p:nvPr/>
        </p:nvSpPr>
        <p:spPr bwMode="auto">
          <a:xfrm>
            <a:off x="10699750" y="3581400"/>
            <a:ext cx="1152525" cy="471487"/>
          </a:xfrm>
          <a:custGeom>
            <a:avLst/>
            <a:gdLst>
              <a:gd name="T0" fmla="*/ 190 w 190"/>
              <a:gd name="T1" fmla="*/ 78 h 78"/>
              <a:gd name="T2" fmla="*/ 163 w 190"/>
              <a:gd name="T3" fmla="*/ 51 h 78"/>
              <a:gd name="T4" fmla="*/ 133 w 190"/>
              <a:gd name="T5" fmla="*/ 55 h 78"/>
              <a:gd name="T6" fmla="*/ 133 w 190"/>
              <a:gd name="T7" fmla="*/ 54 h 78"/>
              <a:gd name="T8" fmla="*/ 105 w 190"/>
              <a:gd name="T9" fmla="*/ 36 h 78"/>
              <a:gd name="T10" fmla="*/ 105 w 190"/>
              <a:gd name="T11" fmla="*/ 36 h 78"/>
              <a:gd name="T12" fmla="*/ 70 w 190"/>
              <a:gd name="T13" fmla="*/ 0 h 78"/>
              <a:gd name="T14" fmla="*/ 34 w 190"/>
              <a:gd name="T15" fmla="*/ 36 h 78"/>
              <a:gd name="T16" fmla="*/ 37 w 190"/>
              <a:gd name="T17" fmla="*/ 48 h 78"/>
              <a:gd name="T18" fmla="*/ 32 w 190"/>
              <a:gd name="T19" fmla="*/ 48 h 78"/>
              <a:gd name="T20" fmla="*/ 0 w 190"/>
              <a:gd name="T21" fmla="*/ 78 h 78"/>
              <a:gd name="T22" fmla="*/ 190 w 190"/>
              <a:gd name="T23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0" h="78">
                <a:moveTo>
                  <a:pt x="190" y="78"/>
                </a:moveTo>
                <a:cubicBezTo>
                  <a:pt x="187" y="65"/>
                  <a:pt x="177" y="54"/>
                  <a:pt x="163" y="51"/>
                </a:cubicBezTo>
                <a:cubicBezTo>
                  <a:pt x="153" y="48"/>
                  <a:pt x="142" y="50"/>
                  <a:pt x="133" y="55"/>
                </a:cubicBezTo>
                <a:cubicBezTo>
                  <a:pt x="133" y="54"/>
                  <a:pt x="133" y="54"/>
                  <a:pt x="133" y="54"/>
                </a:cubicBezTo>
                <a:cubicBezTo>
                  <a:pt x="127" y="44"/>
                  <a:pt x="116" y="38"/>
                  <a:pt x="105" y="36"/>
                </a:cubicBezTo>
                <a:cubicBezTo>
                  <a:pt x="105" y="36"/>
                  <a:pt x="105" y="36"/>
                  <a:pt x="105" y="36"/>
                </a:cubicBezTo>
                <a:cubicBezTo>
                  <a:pt x="105" y="16"/>
                  <a:pt x="89" y="0"/>
                  <a:pt x="70" y="0"/>
                </a:cubicBezTo>
                <a:cubicBezTo>
                  <a:pt x="50" y="0"/>
                  <a:pt x="34" y="16"/>
                  <a:pt x="34" y="36"/>
                </a:cubicBezTo>
                <a:cubicBezTo>
                  <a:pt x="34" y="40"/>
                  <a:pt x="35" y="44"/>
                  <a:pt x="37" y="48"/>
                </a:cubicBezTo>
                <a:cubicBezTo>
                  <a:pt x="35" y="48"/>
                  <a:pt x="34" y="48"/>
                  <a:pt x="32" y="48"/>
                </a:cubicBezTo>
                <a:cubicBezTo>
                  <a:pt x="12" y="48"/>
                  <a:pt x="1" y="63"/>
                  <a:pt x="0" y="78"/>
                </a:cubicBezTo>
                <a:lnTo>
                  <a:pt x="190" y="78"/>
                </a:lnTo>
                <a:close/>
              </a:path>
            </a:pathLst>
          </a:custGeom>
          <a:solidFill>
            <a:srgbClr val="A4E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040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8729665" y="4361094"/>
            <a:ext cx="3379788" cy="2351089"/>
          </a:xfrm>
          <a:custGeom>
            <a:avLst/>
            <a:gdLst>
              <a:gd name="T0" fmla="*/ 715 w 715"/>
              <a:gd name="T1" fmla="*/ 597 h 597"/>
              <a:gd name="T2" fmla="*/ 715 w 715"/>
              <a:gd name="T3" fmla="*/ 583 h 597"/>
              <a:gd name="T4" fmla="*/ 358 w 715"/>
              <a:gd name="T5" fmla="*/ 0 h 597"/>
              <a:gd name="T6" fmla="*/ 0 w 715"/>
              <a:gd name="T7" fmla="*/ 583 h 597"/>
              <a:gd name="T8" fmla="*/ 0 w 715"/>
              <a:gd name="T9" fmla="*/ 597 h 597"/>
              <a:gd name="T10" fmla="*/ 715 w 715"/>
              <a:gd name="T11" fmla="*/ 597 h 5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15" h="597">
                <a:moveTo>
                  <a:pt x="715" y="597"/>
                </a:moveTo>
                <a:cubicBezTo>
                  <a:pt x="715" y="592"/>
                  <a:pt x="715" y="588"/>
                  <a:pt x="715" y="583"/>
                </a:cubicBezTo>
                <a:cubicBezTo>
                  <a:pt x="715" y="261"/>
                  <a:pt x="555" y="0"/>
                  <a:pt x="358" y="0"/>
                </a:cubicBezTo>
                <a:cubicBezTo>
                  <a:pt x="160" y="0"/>
                  <a:pt x="0" y="261"/>
                  <a:pt x="0" y="583"/>
                </a:cubicBezTo>
                <a:cubicBezTo>
                  <a:pt x="0" y="588"/>
                  <a:pt x="0" y="592"/>
                  <a:pt x="0" y="597"/>
                </a:cubicBezTo>
                <a:cubicBezTo>
                  <a:pt x="715" y="597"/>
                  <a:pt x="715" y="597"/>
                  <a:pt x="715" y="597"/>
                </a:cubicBezTo>
              </a:path>
            </a:pathLst>
          </a:custGeom>
          <a:solidFill>
            <a:srgbClr val="FFA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040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Freeform 8"/>
          <p:cNvSpPr>
            <a:spLocks noEditPoints="1"/>
          </p:cNvSpPr>
          <p:nvPr/>
        </p:nvSpPr>
        <p:spPr bwMode="auto">
          <a:xfrm>
            <a:off x="8729665" y="4365222"/>
            <a:ext cx="1636060" cy="2346961"/>
          </a:xfrm>
          <a:custGeom>
            <a:avLst/>
            <a:gdLst>
              <a:gd name="T0" fmla="*/ 346 w 346"/>
              <a:gd name="T1" fmla="*/ 550 h 596"/>
              <a:gd name="T2" fmla="*/ 335 w 346"/>
              <a:gd name="T3" fmla="*/ 550 h 596"/>
              <a:gd name="T4" fmla="*/ 335 w 346"/>
              <a:gd name="T5" fmla="*/ 572 h 596"/>
              <a:gd name="T6" fmla="*/ 335 w 346"/>
              <a:gd name="T7" fmla="*/ 583 h 596"/>
              <a:gd name="T8" fmla="*/ 0 w 346"/>
              <a:gd name="T9" fmla="*/ 583 h 596"/>
              <a:gd name="T10" fmla="*/ 0 w 346"/>
              <a:gd name="T11" fmla="*/ 596 h 596"/>
              <a:gd name="T12" fmla="*/ 346 w 346"/>
              <a:gd name="T13" fmla="*/ 596 h 596"/>
              <a:gd name="T14" fmla="*/ 346 w 346"/>
              <a:gd name="T15" fmla="*/ 550 h 596"/>
              <a:gd name="T16" fmla="*/ 346 w 346"/>
              <a:gd name="T17" fmla="*/ 0 h 596"/>
              <a:gd name="T18" fmla="*/ 127 w 346"/>
              <a:gd name="T19" fmla="*/ 137 h 596"/>
              <a:gd name="T20" fmla="*/ 327 w 346"/>
              <a:gd name="T21" fmla="*/ 463 h 596"/>
              <a:gd name="T22" fmla="*/ 346 w 346"/>
              <a:gd name="T23" fmla="*/ 472 h 596"/>
              <a:gd name="T24" fmla="*/ 346 w 346"/>
              <a:gd name="T25" fmla="*/ 0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46" h="596">
                <a:moveTo>
                  <a:pt x="346" y="550"/>
                </a:moveTo>
                <a:cubicBezTo>
                  <a:pt x="335" y="550"/>
                  <a:pt x="335" y="550"/>
                  <a:pt x="335" y="550"/>
                </a:cubicBezTo>
                <a:cubicBezTo>
                  <a:pt x="335" y="557"/>
                  <a:pt x="335" y="565"/>
                  <a:pt x="335" y="572"/>
                </a:cubicBezTo>
                <a:cubicBezTo>
                  <a:pt x="335" y="576"/>
                  <a:pt x="335" y="579"/>
                  <a:pt x="335" y="583"/>
                </a:cubicBezTo>
                <a:cubicBezTo>
                  <a:pt x="0" y="583"/>
                  <a:pt x="0" y="583"/>
                  <a:pt x="0" y="583"/>
                </a:cubicBezTo>
                <a:cubicBezTo>
                  <a:pt x="0" y="587"/>
                  <a:pt x="0" y="592"/>
                  <a:pt x="0" y="596"/>
                </a:cubicBezTo>
                <a:cubicBezTo>
                  <a:pt x="346" y="596"/>
                  <a:pt x="346" y="596"/>
                  <a:pt x="346" y="596"/>
                </a:cubicBezTo>
                <a:cubicBezTo>
                  <a:pt x="346" y="550"/>
                  <a:pt x="346" y="550"/>
                  <a:pt x="346" y="550"/>
                </a:cubicBezTo>
                <a:moveTo>
                  <a:pt x="346" y="0"/>
                </a:moveTo>
                <a:cubicBezTo>
                  <a:pt x="263" y="4"/>
                  <a:pt x="186" y="55"/>
                  <a:pt x="127" y="137"/>
                </a:cubicBezTo>
                <a:cubicBezTo>
                  <a:pt x="225" y="177"/>
                  <a:pt x="303" y="303"/>
                  <a:pt x="327" y="463"/>
                </a:cubicBezTo>
                <a:cubicBezTo>
                  <a:pt x="334" y="464"/>
                  <a:pt x="341" y="467"/>
                  <a:pt x="346" y="472"/>
                </a:cubicBezTo>
                <a:cubicBezTo>
                  <a:pt x="346" y="0"/>
                  <a:pt x="346" y="0"/>
                  <a:pt x="346" y="0"/>
                </a:cubicBezTo>
              </a:path>
            </a:pathLst>
          </a:custGeom>
          <a:solidFill>
            <a:srgbClr val="FFB2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040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7432676" y="4825627"/>
            <a:ext cx="2595172" cy="1807180"/>
          </a:xfrm>
          <a:custGeom>
            <a:avLst/>
            <a:gdLst>
              <a:gd name="T0" fmla="*/ 549 w 549"/>
              <a:gd name="T1" fmla="*/ 459 h 459"/>
              <a:gd name="T2" fmla="*/ 549 w 549"/>
              <a:gd name="T3" fmla="*/ 448 h 459"/>
              <a:gd name="T4" fmla="*/ 275 w 549"/>
              <a:gd name="T5" fmla="*/ 0 h 459"/>
              <a:gd name="T6" fmla="*/ 0 w 549"/>
              <a:gd name="T7" fmla="*/ 448 h 459"/>
              <a:gd name="T8" fmla="*/ 1 w 549"/>
              <a:gd name="T9" fmla="*/ 459 h 459"/>
              <a:gd name="T10" fmla="*/ 549 w 549"/>
              <a:gd name="T11" fmla="*/ 459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49" h="459">
                <a:moveTo>
                  <a:pt x="549" y="459"/>
                </a:moveTo>
                <a:cubicBezTo>
                  <a:pt x="549" y="455"/>
                  <a:pt x="549" y="452"/>
                  <a:pt x="549" y="448"/>
                </a:cubicBezTo>
                <a:cubicBezTo>
                  <a:pt x="549" y="201"/>
                  <a:pt x="427" y="0"/>
                  <a:pt x="275" y="0"/>
                </a:cubicBezTo>
                <a:cubicBezTo>
                  <a:pt x="123" y="0"/>
                  <a:pt x="0" y="201"/>
                  <a:pt x="0" y="448"/>
                </a:cubicBezTo>
                <a:cubicBezTo>
                  <a:pt x="0" y="452"/>
                  <a:pt x="1" y="455"/>
                  <a:pt x="1" y="459"/>
                </a:cubicBezTo>
                <a:cubicBezTo>
                  <a:pt x="549" y="459"/>
                  <a:pt x="549" y="459"/>
                  <a:pt x="549" y="459"/>
                </a:cubicBezTo>
              </a:path>
            </a:pathLst>
          </a:custGeom>
          <a:solidFill>
            <a:srgbClr val="E6E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040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7432676" y="4829755"/>
            <a:ext cx="1257365" cy="1803052"/>
          </a:xfrm>
          <a:custGeom>
            <a:avLst/>
            <a:gdLst>
              <a:gd name="T0" fmla="*/ 1 w 266"/>
              <a:gd name="T1" fmla="*/ 416 h 458"/>
              <a:gd name="T2" fmla="*/ 1 w 266"/>
              <a:gd name="T3" fmla="*/ 417 h 458"/>
              <a:gd name="T4" fmla="*/ 1 w 266"/>
              <a:gd name="T5" fmla="*/ 417 h 458"/>
              <a:gd name="T6" fmla="*/ 1 w 266"/>
              <a:gd name="T7" fmla="*/ 418 h 458"/>
              <a:gd name="T8" fmla="*/ 1 w 266"/>
              <a:gd name="T9" fmla="*/ 418 h 458"/>
              <a:gd name="T10" fmla="*/ 1 w 266"/>
              <a:gd name="T11" fmla="*/ 419 h 458"/>
              <a:gd name="T12" fmla="*/ 1 w 266"/>
              <a:gd name="T13" fmla="*/ 419 h 458"/>
              <a:gd name="T14" fmla="*/ 1 w 266"/>
              <a:gd name="T15" fmla="*/ 420 h 458"/>
              <a:gd name="T16" fmla="*/ 1 w 266"/>
              <a:gd name="T17" fmla="*/ 421 h 458"/>
              <a:gd name="T18" fmla="*/ 1 w 266"/>
              <a:gd name="T19" fmla="*/ 421 h 458"/>
              <a:gd name="T20" fmla="*/ 1 w 266"/>
              <a:gd name="T21" fmla="*/ 422 h 458"/>
              <a:gd name="T22" fmla="*/ 1 w 266"/>
              <a:gd name="T23" fmla="*/ 422 h 458"/>
              <a:gd name="T24" fmla="*/ 1 w 266"/>
              <a:gd name="T25" fmla="*/ 423 h 458"/>
              <a:gd name="T26" fmla="*/ 1 w 266"/>
              <a:gd name="T27" fmla="*/ 423 h 458"/>
              <a:gd name="T28" fmla="*/ 1 w 266"/>
              <a:gd name="T29" fmla="*/ 424 h 458"/>
              <a:gd name="T30" fmla="*/ 1 w 266"/>
              <a:gd name="T31" fmla="*/ 424 h 458"/>
              <a:gd name="T32" fmla="*/ 1 w 266"/>
              <a:gd name="T33" fmla="*/ 425 h 458"/>
              <a:gd name="T34" fmla="*/ 1 w 266"/>
              <a:gd name="T35" fmla="*/ 425 h 458"/>
              <a:gd name="T36" fmla="*/ 1 w 266"/>
              <a:gd name="T37" fmla="*/ 426 h 458"/>
              <a:gd name="T38" fmla="*/ 1 w 266"/>
              <a:gd name="T39" fmla="*/ 426 h 458"/>
              <a:gd name="T40" fmla="*/ 1 w 266"/>
              <a:gd name="T41" fmla="*/ 427 h 458"/>
              <a:gd name="T42" fmla="*/ 1 w 266"/>
              <a:gd name="T43" fmla="*/ 428 h 458"/>
              <a:gd name="T44" fmla="*/ 1 w 266"/>
              <a:gd name="T45" fmla="*/ 430 h 458"/>
              <a:gd name="T46" fmla="*/ 1 w 266"/>
              <a:gd name="T47" fmla="*/ 431 h 458"/>
              <a:gd name="T48" fmla="*/ 1 w 266"/>
              <a:gd name="T49" fmla="*/ 431 h 458"/>
              <a:gd name="T50" fmla="*/ 1 w 266"/>
              <a:gd name="T51" fmla="*/ 432 h 458"/>
              <a:gd name="T52" fmla="*/ 1 w 266"/>
              <a:gd name="T53" fmla="*/ 432 h 458"/>
              <a:gd name="T54" fmla="*/ 1 w 266"/>
              <a:gd name="T55" fmla="*/ 433 h 458"/>
              <a:gd name="T56" fmla="*/ 1 w 266"/>
              <a:gd name="T57" fmla="*/ 433 h 458"/>
              <a:gd name="T58" fmla="*/ 1 w 266"/>
              <a:gd name="T59" fmla="*/ 434 h 458"/>
              <a:gd name="T60" fmla="*/ 1 w 266"/>
              <a:gd name="T61" fmla="*/ 434 h 458"/>
              <a:gd name="T62" fmla="*/ 1 w 266"/>
              <a:gd name="T63" fmla="*/ 435 h 458"/>
              <a:gd name="T64" fmla="*/ 1 w 266"/>
              <a:gd name="T65" fmla="*/ 435 h 458"/>
              <a:gd name="T66" fmla="*/ 1 w 266"/>
              <a:gd name="T67" fmla="*/ 436 h 458"/>
              <a:gd name="T68" fmla="*/ 1 w 266"/>
              <a:gd name="T69" fmla="*/ 436 h 458"/>
              <a:gd name="T70" fmla="*/ 1 w 266"/>
              <a:gd name="T71" fmla="*/ 437 h 458"/>
              <a:gd name="T72" fmla="*/ 1 w 266"/>
              <a:gd name="T73" fmla="*/ 437 h 458"/>
              <a:gd name="T74" fmla="*/ 1 w 266"/>
              <a:gd name="T75" fmla="*/ 438 h 458"/>
              <a:gd name="T76" fmla="*/ 1 w 266"/>
              <a:gd name="T77" fmla="*/ 439 h 458"/>
              <a:gd name="T78" fmla="*/ 1 w 266"/>
              <a:gd name="T79" fmla="*/ 439 h 458"/>
              <a:gd name="T80" fmla="*/ 1 w 266"/>
              <a:gd name="T81" fmla="*/ 440 h 458"/>
              <a:gd name="T82" fmla="*/ 1 w 266"/>
              <a:gd name="T83" fmla="*/ 440 h 458"/>
              <a:gd name="T84" fmla="*/ 1 w 266"/>
              <a:gd name="T85" fmla="*/ 441 h 458"/>
              <a:gd name="T86" fmla="*/ 1 w 266"/>
              <a:gd name="T87" fmla="*/ 441 h 458"/>
              <a:gd name="T88" fmla="*/ 1 w 266"/>
              <a:gd name="T89" fmla="*/ 442 h 458"/>
              <a:gd name="T90" fmla="*/ 1 w 266"/>
              <a:gd name="T91" fmla="*/ 442 h 458"/>
              <a:gd name="T92" fmla="*/ 1 w 266"/>
              <a:gd name="T93" fmla="*/ 443 h 458"/>
              <a:gd name="T94" fmla="*/ 1 w 266"/>
              <a:gd name="T95" fmla="*/ 443 h 458"/>
              <a:gd name="T96" fmla="*/ 1 w 266"/>
              <a:gd name="T97" fmla="*/ 444 h 458"/>
              <a:gd name="T98" fmla="*/ 1 w 266"/>
              <a:gd name="T99" fmla="*/ 444 h 458"/>
              <a:gd name="T100" fmla="*/ 0 w 266"/>
              <a:gd name="T101" fmla="*/ 445 h 458"/>
              <a:gd name="T102" fmla="*/ 0 w 266"/>
              <a:gd name="T103" fmla="*/ 446 h 458"/>
              <a:gd name="T104" fmla="*/ 0 w 266"/>
              <a:gd name="T105" fmla="*/ 446 h 458"/>
              <a:gd name="T106" fmla="*/ 0 w 266"/>
              <a:gd name="T107" fmla="*/ 447 h 458"/>
              <a:gd name="T108" fmla="*/ 266 w 266"/>
              <a:gd name="T109" fmla="*/ 458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66" h="458">
                <a:moveTo>
                  <a:pt x="266" y="0"/>
                </a:moveTo>
                <a:cubicBezTo>
                  <a:pt x="125" y="7"/>
                  <a:pt x="11" y="188"/>
                  <a:pt x="1" y="416"/>
                </a:cubicBezTo>
                <a:cubicBezTo>
                  <a:pt x="1" y="416"/>
                  <a:pt x="1" y="416"/>
                  <a:pt x="1" y="416"/>
                </a:cubicBezTo>
                <a:cubicBezTo>
                  <a:pt x="1" y="416"/>
                  <a:pt x="1" y="417"/>
                  <a:pt x="1" y="417"/>
                </a:cubicBezTo>
                <a:cubicBezTo>
                  <a:pt x="1" y="417"/>
                  <a:pt x="1" y="417"/>
                  <a:pt x="1" y="417"/>
                </a:cubicBezTo>
                <a:cubicBezTo>
                  <a:pt x="1" y="417"/>
                  <a:pt x="1" y="417"/>
                  <a:pt x="1" y="417"/>
                </a:cubicBezTo>
                <a:cubicBezTo>
                  <a:pt x="1" y="417"/>
                  <a:pt x="1" y="417"/>
                  <a:pt x="1" y="417"/>
                </a:cubicBezTo>
                <a:cubicBezTo>
                  <a:pt x="1" y="417"/>
                  <a:pt x="1" y="417"/>
                  <a:pt x="1" y="417"/>
                </a:cubicBezTo>
                <a:cubicBezTo>
                  <a:pt x="1" y="417"/>
                  <a:pt x="1" y="417"/>
                  <a:pt x="1" y="417"/>
                </a:cubicBezTo>
                <a:cubicBezTo>
                  <a:pt x="1" y="417"/>
                  <a:pt x="1" y="418"/>
                  <a:pt x="1" y="418"/>
                </a:cubicBezTo>
                <a:cubicBezTo>
                  <a:pt x="1" y="418"/>
                  <a:pt x="1" y="418"/>
                  <a:pt x="1" y="418"/>
                </a:cubicBezTo>
                <a:cubicBezTo>
                  <a:pt x="1" y="418"/>
                  <a:pt x="1" y="418"/>
                  <a:pt x="1" y="418"/>
                </a:cubicBezTo>
                <a:cubicBezTo>
                  <a:pt x="1" y="418"/>
                  <a:pt x="1" y="418"/>
                  <a:pt x="1" y="418"/>
                </a:cubicBezTo>
                <a:cubicBezTo>
                  <a:pt x="1" y="418"/>
                  <a:pt x="1" y="418"/>
                  <a:pt x="1" y="418"/>
                </a:cubicBezTo>
                <a:cubicBezTo>
                  <a:pt x="1" y="418"/>
                  <a:pt x="1" y="418"/>
                  <a:pt x="1" y="418"/>
                </a:cubicBezTo>
                <a:cubicBezTo>
                  <a:pt x="1" y="419"/>
                  <a:pt x="1" y="419"/>
                  <a:pt x="1" y="419"/>
                </a:cubicBezTo>
                <a:cubicBezTo>
                  <a:pt x="1" y="419"/>
                  <a:pt x="1" y="419"/>
                  <a:pt x="1" y="419"/>
                </a:cubicBezTo>
                <a:cubicBezTo>
                  <a:pt x="1" y="419"/>
                  <a:pt x="1" y="419"/>
                  <a:pt x="1" y="419"/>
                </a:cubicBezTo>
                <a:cubicBezTo>
                  <a:pt x="1" y="419"/>
                  <a:pt x="1" y="419"/>
                  <a:pt x="1" y="419"/>
                </a:cubicBezTo>
                <a:cubicBezTo>
                  <a:pt x="1" y="419"/>
                  <a:pt x="1" y="419"/>
                  <a:pt x="1" y="419"/>
                </a:cubicBezTo>
                <a:cubicBezTo>
                  <a:pt x="1" y="419"/>
                  <a:pt x="1" y="419"/>
                  <a:pt x="1" y="419"/>
                </a:cubicBezTo>
                <a:cubicBezTo>
                  <a:pt x="1" y="420"/>
                  <a:pt x="1" y="420"/>
                  <a:pt x="1" y="420"/>
                </a:cubicBezTo>
                <a:cubicBezTo>
                  <a:pt x="1" y="420"/>
                  <a:pt x="1" y="420"/>
                  <a:pt x="1" y="420"/>
                </a:cubicBezTo>
                <a:cubicBezTo>
                  <a:pt x="1" y="420"/>
                  <a:pt x="1" y="420"/>
                  <a:pt x="1" y="420"/>
                </a:cubicBezTo>
                <a:cubicBezTo>
                  <a:pt x="1" y="420"/>
                  <a:pt x="1" y="420"/>
                  <a:pt x="1" y="420"/>
                </a:cubicBezTo>
                <a:cubicBezTo>
                  <a:pt x="1" y="420"/>
                  <a:pt x="1" y="420"/>
                  <a:pt x="1" y="420"/>
                </a:cubicBezTo>
                <a:cubicBezTo>
                  <a:pt x="1" y="420"/>
                  <a:pt x="1" y="421"/>
                  <a:pt x="1" y="421"/>
                </a:cubicBezTo>
                <a:cubicBezTo>
                  <a:pt x="1" y="421"/>
                  <a:pt x="1" y="421"/>
                  <a:pt x="1" y="421"/>
                </a:cubicBezTo>
                <a:cubicBezTo>
                  <a:pt x="1" y="421"/>
                  <a:pt x="1" y="421"/>
                  <a:pt x="1" y="421"/>
                </a:cubicBezTo>
                <a:cubicBezTo>
                  <a:pt x="1" y="421"/>
                  <a:pt x="1" y="421"/>
                  <a:pt x="1" y="421"/>
                </a:cubicBezTo>
                <a:cubicBezTo>
                  <a:pt x="1" y="421"/>
                  <a:pt x="1" y="421"/>
                  <a:pt x="1" y="421"/>
                </a:cubicBezTo>
                <a:cubicBezTo>
                  <a:pt x="1" y="421"/>
                  <a:pt x="1" y="421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3"/>
                </a:cubicBezTo>
                <a:cubicBezTo>
                  <a:pt x="1" y="423"/>
                  <a:pt x="1" y="423"/>
                  <a:pt x="1" y="423"/>
                </a:cubicBezTo>
                <a:cubicBezTo>
                  <a:pt x="1" y="423"/>
                  <a:pt x="1" y="423"/>
                  <a:pt x="1" y="423"/>
                </a:cubicBezTo>
                <a:cubicBezTo>
                  <a:pt x="1" y="423"/>
                  <a:pt x="1" y="423"/>
                  <a:pt x="1" y="423"/>
                </a:cubicBezTo>
                <a:cubicBezTo>
                  <a:pt x="1" y="423"/>
                  <a:pt x="1" y="423"/>
                  <a:pt x="1" y="423"/>
                </a:cubicBezTo>
                <a:cubicBezTo>
                  <a:pt x="1" y="423"/>
                  <a:pt x="1" y="423"/>
                  <a:pt x="1" y="423"/>
                </a:cubicBezTo>
                <a:cubicBezTo>
                  <a:pt x="1" y="423"/>
                  <a:pt x="1" y="424"/>
                  <a:pt x="1" y="424"/>
                </a:cubicBezTo>
                <a:cubicBezTo>
                  <a:pt x="1" y="424"/>
                  <a:pt x="1" y="424"/>
                  <a:pt x="1" y="424"/>
                </a:cubicBezTo>
                <a:cubicBezTo>
                  <a:pt x="1" y="424"/>
                  <a:pt x="1" y="424"/>
                  <a:pt x="1" y="424"/>
                </a:cubicBezTo>
                <a:cubicBezTo>
                  <a:pt x="1" y="424"/>
                  <a:pt x="1" y="424"/>
                  <a:pt x="1" y="424"/>
                </a:cubicBezTo>
                <a:cubicBezTo>
                  <a:pt x="1" y="424"/>
                  <a:pt x="1" y="424"/>
                  <a:pt x="1" y="424"/>
                </a:cubicBezTo>
                <a:cubicBezTo>
                  <a:pt x="1" y="424"/>
                  <a:pt x="1" y="424"/>
                  <a:pt x="1" y="424"/>
                </a:cubicBezTo>
                <a:cubicBezTo>
                  <a:pt x="1" y="424"/>
                  <a:pt x="1" y="425"/>
                  <a:pt x="1" y="425"/>
                </a:cubicBezTo>
                <a:cubicBezTo>
                  <a:pt x="1" y="425"/>
                  <a:pt x="1" y="425"/>
                  <a:pt x="1" y="425"/>
                </a:cubicBezTo>
                <a:cubicBezTo>
                  <a:pt x="1" y="425"/>
                  <a:pt x="1" y="425"/>
                  <a:pt x="1" y="425"/>
                </a:cubicBezTo>
                <a:cubicBezTo>
                  <a:pt x="1" y="425"/>
                  <a:pt x="1" y="425"/>
                  <a:pt x="1" y="425"/>
                </a:cubicBezTo>
                <a:cubicBezTo>
                  <a:pt x="1" y="425"/>
                  <a:pt x="1" y="425"/>
                  <a:pt x="1" y="425"/>
                </a:cubicBezTo>
                <a:cubicBezTo>
                  <a:pt x="1" y="425"/>
                  <a:pt x="1" y="425"/>
                  <a:pt x="1" y="425"/>
                </a:cubicBezTo>
                <a:cubicBezTo>
                  <a:pt x="1" y="426"/>
                  <a:pt x="1" y="426"/>
                  <a:pt x="1" y="426"/>
                </a:cubicBezTo>
                <a:cubicBezTo>
                  <a:pt x="1" y="426"/>
                  <a:pt x="1" y="426"/>
                  <a:pt x="1" y="426"/>
                </a:cubicBezTo>
                <a:cubicBezTo>
                  <a:pt x="1" y="426"/>
                  <a:pt x="1" y="426"/>
                  <a:pt x="1" y="426"/>
                </a:cubicBezTo>
                <a:cubicBezTo>
                  <a:pt x="1" y="426"/>
                  <a:pt x="1" y="426"/>
                  <a:pt x="1" y="426"/>
                </a:cubicBezTo>
                <a:cubicBezTo>
                  <a:pt x="1" y="426"/>
                  <a:pt x="1" y="426"/>
                  <a:pt x="1" y="426"/>
                </a:cubicBezTo>
                <a:cubicBezTo>
                  <a:pt x="1" y="426"/>
                  <a:pt x="1" y="427"/>
                  <a:pt x="1" y="427"/>
                </a:cubicBezTo>
                <a:cubicBezTo>
                  <a:pt x="1" y="427"/>
                  <a:pt x="1" y="427"/>
                  <a:pt x="1" y="427"/>
                </a:cubicBezTo>
                <a:cubicBezTo>
                  <a:pt x="1" y="427"/>
                  <a:pt x="1" y="427"/>
                  <a:pt x="1" y="427"/>
                </a:cubicBezTo>
                <a:cubicBezTo>
                  <a:pt x="1" y="427"/>
                  <a:pt x="1" y="427"/>
                  <a:pt x="1" y="428"/>
                </a:cubicBezTo>
                <a:cubicBezTo>
                  <a:pt x="1" y="428"/>
                  <a:pt x="1" y="428"/>
                  <a:pt x="1" y="428"/>
                </a:cubicBezTo>
                <a:cubicBezTo>
                  <a:pt x="1" y="428"/>
                  <a:pt x="1" y="428"/>
                  <a:pt x="1" y="428"/>
                </a:cubicBezTo>
                <a:cubicBezTo>
                  <a:pt x="1" y="428"/>
                  <a:pt x="1" y="428"/>
                  <a:pt x="1" y="428"/>
                </a:cubicBezTo>
                <a:cubicBezTo>
                  <a:pt x="1" y="429"/>
                  <a:pt x="1" y="429"/>
                  <a:pt x="1" y="429"/>
                </a:cubicBezTo>
                <a:cubicBezTo>
                  <a:pt x="1" y="430"/>
                  <a:pt x="1" y="430"/>
                  <a:pt x="1" y="430"/>
                </a:cubicBezTo>
                <a:cubicBezTo>
                  <a:pt x="1" y="430"/>
                  <a:pt x="1" y="430"/>
                  <a:pt x="1" y="430"/>
                </a:cubicBezTo>
                <a:cubicBezTo>
                  <a:pt x="1" y="430"/>
                  <a:pt x="1" y="430"/>
                  <a:pt x="1" y="430"/>
                </a:cubicBezTo>
                <a:cubicBezTo>
                  <a:pt x="1" y="430"/>
                  <a:pt x="1" y="431"/>
                  <a:pt x="1" y="431"/>
                </a:cubicBezTo>
                <a:cubicBezTo>
                  <a:pt x="1" y="431"/>
                  <a:pt x="1" y="431"/>
                  <a:pt x="1" y="431"/>
                </a:cubicBezTo>
                <a:cubicBezTo>
                  <a:pt x="1" y="431"/>
                  <a:pt x="1" y="431"/>
                  <a:pt x="1" y="431"/>
                </a:cubicBezTo>
                <a:cubicBezTo>
                  <a:pt x="1" y="431"/>
                  <a:pt x="1" y="431"/>
                  <a:pt x="1" y="431"/>
                </a:cubicBezTo>
                <a:cubicBezTo>
                  <a:pt x="1" y="431"/>
                  <a:pt x="1" y="431"/>
                  <a:pt x="1" y="431"/>
                </a:cubicBezTo>
                <a:cubicBezTo>
                  <a:pt x="1" y="431"/>
                  <a:pt x="1" y="431"/>
                  <a:pt x="1" y="431"/>
                </a:cubicBezTo>
                <a:cubicBezTo>
                  <a:pt x="1" y="431"/>
                  <a:pt x="1" y="432"/>
                  <a:pt x="1" y="432"/>
                </a:cubicBezTo>
                <a:cubicBezTo>
                  <a:pt x="1" y="432"/>
                  <a:pt x="1" y="432"/>
                  <a:pt x="1" y="432"/>
                </a:cubicBezTo>
                <a:cubicBezTo>
                  <a:pt x="1" y="432"/>
                  <a:pt x="1" y="432"/>
                  <a:pt x="1" y="432"/>
                </a:cubicBezTo>
                <a:cubicBezTo>
                  <a:pt x="1" y="432"/>
                  <a:pt x="1" y="432"/>
                  <a:pt x="1" y="432"/>
                </a:cubicBezTo>
                <a:cubicBezTo>
                  <a:pt x="1" y="432"/>
                  <a:pt x="1" y="432"/>
                  <a:pt x="1" y="432"/>
                </a:cubicBezTo>
                <a:cubicBezTo>
                  <a:pt x="1" y="432"/>
                  <a:pt x="1" y="432"/>
                  <a:pt x="1" y="432"/>
                </a:cubicBezTo>
                <a:cubicBezTo>
                  <a:pt x="1" y="433"/>
                  <a:pt x="1" y="433"/>
                  <a:pt x="1" y="433"/>
                </a:cubicBezTo>
                <a:cubicBezTo>
                  <a:pt x="1" y="433"/>
                  <a:pt x="1" y="433"/>
                  <a:pt x="1" y="433"/>
                </a:cubicBezTo>
                <a:cubicBezTo>
                  <a:pt x="1" y="433"/>
                  <a:pt x="1" y="433"/>
                  <a:pt x="1" y="433"/>
                </a:cubicBezTo>
                <a:cubicBezTo>
                  <a:pt x="1" y="433"/>
                  <a:pt x="1" y="433"/>
                  <a:pt x="1" y="433"/>
                </a:cubicBezTo>
                <a:cubicBezTo>
                  <a:pt x="1" y="433"/>
                  <a:pt x="1" y="433"/>
                  <a:pt x="1" y="433"/>
                </a:cubicBezTo>
                <a:cubicBezTo>
                  <a:pt x="1" y="433"/>
                  <a:pt x="1" y="433"/>
                  <a:pt x="1" y="434"/>
                </a:cubicBezTo>
                <a:cubicBezTo>
                  <a:pt x="1" y="434"/>
                  <a:pt x="1" y="434"/>
                  <a:pt x="1" y="434"/>
                </a:cubicBezTo>
                <a:cubicBezTo>
                  <a:pt x="1" y="434"/>
                  <a:pt x="1" y="434"/>
                  <a:pt x="1" y="434"/>
                </a:cubicBezTo>
                <a:cubicBezTo>
                  <a:pt x="1" y="434"/>
                  <a:pt x="1" y="434"/>
                  <a:pt x="1" y="434"/>
                </a:cubicBezTo>
                <a:cubicBezTo>
                  <a:pt x="1" y="434"/>
                  <a:pt x="1" y="434"/>
                  <a:pt x="1" y="434"/>
                </a:cubicBezTo>
                <a:cubicBezTo>
                  <a:pt x="1" y="434"/>
                  <a:pt x="1" y="434"/>
                  <a:pt x="1" y="434"/>
                </a:cubicBezTo>
                <a:cubicBezTo>
                  <a:pt x="1" y="434"/>
                  <a:pt x="1" y="435"/>
                  <a:pt x="1" y="435"/>
                </a:cubicBezTo>
                <a:cubicBezTo>
                  <a:pt x="1" y="435"/>
                  <a:pt x="1" y="435"/>
                  <a:pt x="1" y="435"/>
                </a:cubicBezTo>
                <a:cubicBezTo>
                  <a:pt x="1" y="435"/>
                  <a:pt x="1" y="435"/>
                  <a:pt x="1" y="435"/>
                </a:cubicBezTo>
                <a:cubicBezTo>
                  <a:pt x="1" y="435"/>
                  <a:pt x="1" y="435"/>
                  <a:pt x="1" y="435"/>
                </a:cubicBezTo>
                <a:cubicBezTo>
                  <a:pt x="1" y="435"/>
                  <a:pt x="1" y="435"/>
                  <a:pt x="1" y="435"/>
                </a:cubicBezTo>
                <a:cubicBezTo>
                  <a:pt x="1" y="435"/>
                  <a:pt x="1" y="435"/>
                  <a:pt x="1" y="436"/>
                </a:cubicBezTo>
                <a:cubicBezTo>
                  <a:pt x="1" y="436"/>
                  <a:pt x="1" y="436"/>
                  <a:pt x="1" y="436"/>
                </a:cubicBezTo>
                <a:cubicBezTo>
                  <a:pt x="1" y="436"/>
                  <a:pt x="1" y="436"/>
                  <a:pt x="1" y="436"/>
                </a:cubicBezTo>
                <a:cubicBezTo>
                  <a:pt x="1" y="436"/>
                  <a:pt x="1" y="436"/>
                  <a:pt x="1" y="436"/>
                </a:cubicBezTo>
                <a:cubicBezTo>
                  <a:pt x="1" y="436"/>
                  <a:pt x="1" y="436"/>
                  <a:pt x="1" y="436"/>
                </a:cubicBezTo>
                <a:cubicBezTo>
                  <a:pt x="1" y="436"/>
                  <a:pt x="1" y="436"/>
                  <a:pt x="1" y="436"/>
                </a:cubicBezTo>
                <a:cubicBezTo>
                  <a:pt x="1" y="436"/>
                  <a:pt x="1" y="437"/>
                  <a:pt x="1" y="437"/>
                </a:cubicBezTo>
                <a:cubicBezTo>
                  <a:pt x="1" y="437"/>
                  <a:pt x="1" y="437"/>
                  <a:pt x="1" y="437"/>
                </a:cubicBezTo>
                <a:cubicBezTo>
                  <a:pt x="1" y="437"/>
                  <a:pt x="1" y="437"/>
                  <a:pt x="1" y="437"/>
                </a:cubicBezTo>
                <a:cubicBezTo>
                  <a:pt x="1" y="437"/>
                  <a:pt x="1" y="437"/>
                  <a:pt x="1" y="437"/>
                </a:cubicBezTo>
                <a:cubicBezTo>
                  <a:pt x="1" y="437"/>
                  <a:pt x="1" y="437"/>
                  <a:pt x="1" y="437"/>
                </a:cubicBezTo>
                <a:cubicBezTo>
                  <a:pt x="1" y="437"/>
                  <a:pt x="1" y="437"/>
                  <a:pt x="1" y="437"/>
                </a:cubicBezTo>
                <a:cubicBezTo>
                  <a:pt x="1" y="438"/>
                  <a:pt x="1" y="438"/>
                  <a:pt x="1" y="438"/>
                </a:cubicBezTo>
                <a:cubicBezTo>
                  <a:pt x="1" y="438"/>
                  <a:pt x="1" y="438"/>
                  <a:pt x="1" y="438"/>
                </a:cubicBezTo>
                <a:cubicBezTo>
                  <a:pt x="1" y="438"/>
                  <a:pt x="1" y="438"/>
                  <a:pt x="1" y="438"/>
                </a:cubicBezTo>
                <a:cubicBezTo>
                  <a:pt x="1" y="438"/>
                  <a:pt x="1" y="438"/>
                  <a:pt x="1" y="438"/>
                </a:cubicBezTo>
                <a:cubicBezTo>
                  <a:pt x="1" y="438"/>
                  <a:pt x="1" y="438"/>
                  <a:pt x="1" y="438"/>
                </a:cubicBezTo>
                <a:cubicBezTo>
                  <a:pt x="1" y="438"/>
                  <a:pt x="1" y="438"/>
                  <a:pt x="1" y="439"/>
                </a:cubicBezTo>
                <a:cubicBezTo>
                  <a:pt x="1" y="439"/>
                  <a:pt x="1" y="439"/>
                  <a:pt x="1" y="439"/>
                </a:cubicBezTo>
                <a:cubicBezTo>
                  <a:pt x="1" y="439"/>
                  <a:pt x="1" y="439"/>
                  <a:pt x="1" y="439"/>
                </a:cubicBezTo>
                <a:cubicBezTo>
                  <a:pt x="1" y="439"/>
                  <a:pt x="1" y="439"/>
                  <a:pt x="1" y="439"/>
                </a:cubicBezTo>
                <a:cubicBezTo>
                  <a:pt x="1" y="439"/>
                  <a:pt x="1" y="439"/>
                  <a:pt x="1" y="439"/>
                </a:cubicBezTo>
                <a:cubicBezTo>
                  <a:pt x="1" y="439"/>
                  <a:pt x="1" y="439"/>
                  <a:pt x="1" y="439"/>
                </a:cubicBezTo>
                <a:cubicBezTo>
                  <a:pt x="1" y="439"/>
                  <a:pt x="1" y="440"/>
                  <a:pt x="1" y="440"/>
                </a:cubicBezTo>
                <a:cubicBezTo>
                  <a:pt x="1" y="440"/>
                  <a:pt x="1" y="440"/>
                  <a:pt x="1" y="440"/>
                </a:cubicBezTo>
                <a:cubicBezTo>
                  <a:pt x="1" y="440"/>
                  <a:pt x="1" y="440"/>
                  <a:pt x="1" y="440"/>
                </a:cubicBezTo>
                <a:cubicBezTo>
                  <a:pt x="1" y="440"/>
                  <a:pt x="1" y="440"/>
                  <a:pt x="1" y="440"/>
                </a:cubicBezTo>
                <a:cubicBezTo>
                  <a:pt x="1" y="440"/>
                  <a:pt x="1" y="440"/>
                  <a:pt x="1" y="440"/>
                </a:cubicBezTo>
                <a:cubicBezTo>
                  <a:pt x="1" y="440"/>
                  <a:pt x="1" y="440"/>
                  <a:pt x="1" y="440"/>
                </a:cubicBezTo>
                <a:cubicBezTo>
                  <a:pt x="1" y="441"/>
                  <a:pt x="1" y="441"/>
                  <a:pt x="1" y="441"/>
                </a:cubicBezTo>
                <a:cubicBezTo>
                  <a:pt x="1" y="441"/>
                  <a:pt x="1" y="441"/>
                  <a:pt x="1" y="441"/>
                </a:cubicBezTo>
                <a:cubicBezTo>
                  <a:pt x="1" y="441"/>
                  <a:pt x="1" y="441"/>
                  <a:pt x="1" y="441"/>
                </a:cubicBezTo>
                <a:cubicBezTo>
                  <a:pt x="1" y="441"/>
                  <a:pt x="1" y="441"/>
                  <a:pt x="1" y="441"/>
                </a:cubicBezTo>
                <a:cubicBezTo>
                  <a:pt x="1" y="441"/>
                  <a:pt x="1" y="441"/>
                  <a:pt x="1" y="441"/>
                </a:cubicBezTo>
                <a:cubicBezTo>
                  <a:pt x="1" y="441"/>
                  <a:pt x="1" y="442"/>
                  <a:pt x="1" y="442"/>
                </a:cubicBezTo>
                <a:cubicBezTo>
                  <a:pt x="1" y="442"/>
                  <a:pt x="1" y="442"/>
                  <a:pt x="1" y="442"/>
                </a:cubicBezTo>
                <a:cubicBezTo>
                  <a:pt x="1" y="442"/>
                  <a:pt x="1" y="442"/>
                  <a:pt x="1" y="442"/>
                </a:cubicBezTo>
                <a:cubicBezTo>
                  <a:pt x="1" y="442"/>
                  <a:pt x="1" y="442"/>
                  <a:pt x="1" y="442"/>
                </a:cubicBezTo>
                <a:cubicBezTo>
                  <a:pt x="1" y="442"/>
                  <a:pt x="1" y="442"/>
                  <a:pt x="1" y="442"/>
                </a:cubicBezTo>
                <a:cubicBezTo>
                  <a:pt x="1" y="442"/>
                  <a:pt x="1" y="442"/>
                  <a:pt x="1" y="442"/>
                </a:cubicBezTo>
                <a:cubicBezTo>
                  <a:pt x="1" y="443"/>
                  <a:pt x="1" y="443"/>
                  <a:pt x="1" y="443"/>
                </a:cubicBezTo>
                <a:cubicBezTo>
                  <a:pt x="1" y="443"/>
                  <a:pt x="1" y="443"/>
                  <a:pt x="1" y="443"/>
                </a:cubicBezTo>
                <a:cubicBezTo>
                  <a:pt x="1" y="443"/>
                  <a:pt x="1" y="443"/>
                  <a:pt x="1" y="443"/>
                </a:cubicBezTo>
                <a:cubicBezTo>
                  <a:pt x="1" y="443"/>
                  <a:pt x="1" y="443"/>
                  <a:pt x="1" y="443"/>
                </a:cubicBezTo>
                <a:cubicBezTo>
                  <a:pt x="1" y="443"/>
                  <a:pt x="1" y="443"/>
                  <a:pt x="1" y="443"/>
                </a:cubicBezTo>
                <a:cubicBezTo>
                  <a:pt x="1" y="443"/>
                  <a:pt x="1" y="443"/>
                  <a:pt x="1" y="444"/>
                </a:cubicBezTo>
                <a:cubicBezTo>
                  <a:pt x="1" y="444"/>
                  <a:pt x="1" y="444"/>
                  <a:pt x="1" y="444"/>
                </a:cubicBezTo>
                <a:cubicBezTo>
                  <a:pt x="1" y="444"/>
                  <a:pt x="1" y="444"/>
                  <a:pt x="1" y="444"/>
                </a:cubicBezTo>
                <a:cubicBezTo>
                  <a:pt x="1" y="444"/>
                  <a:pt x="1" y="444"/>
                  <a:pt x="1" y="444"/>
                </a:cubicBezTo>
                <a:cubicBezTo>
                  <a:pt x="1" y="444"/>
                  <a:pt x="1" y="444"/>
                  <a:pt x="1" y="444"/>
                </a:cubicBezTo>
                <a:cubicBezTo>
                  <a:pt x="1" y="444"/>
                  <a:pt x="1" y="444"/>
                  <a:pt x="1" y="444"/>
                </a:cubicBezTo>
                <a:cubicBezTo>
                  <a:pt x="0" y="444"/>
                  <a:pt x="0" y="445"/>
                  <a:pt x="0" y="445"/>
                </a:cubicBezTo>
                <a:cubicBezTo>
                  <a:pt x="0" y="445"/>
                  <a:pt x="0" y="445"/>
                  <a:pt x="0" y="445"/>
                </a:cubicBezTo>
                <a:cubicBezTo>
                  <a:pt x="0" y="445"/>
                  <a:pt x="0" y="445"/>
                  <a:pt x="0" y="445"/>
                </a:cubicBezTo>
                <a:cubicBezTo>
                  <a:pt x="0" y="445"/>
                  <a:pt x="0" y="445"/>
                  <a:pt x="0" y="445"/>
                </a:cubicBezTo>
                <a:cubicBezTo>
                  <a:pt x="0" y="445"/>
                  <a:pt x="0" y="445"/>
                  <a:pt x="0" y="445"/>
                </a:cubicBezTo>
                <a:cubicBezTo>
                  <a:pt x="0" y="445"/>
                  <a:pt x="0" y="445"/>
                  <a:pt x="0" y="446"/>
                </a:cubicBezTo>
                <a:cubicBezTo>
                  <a:pt x="0" y="446"/>
                  <a:pt x="0" y="446"/>
                  <a:pt x="0" y="446"/>
                </a:cubicBezTo>
                <a:cubicBezTo>
                  <a:pt x="0" y="446"/>
                  <a:pt x="0" y="446"/>
                  <a:pt x="0" y="446"/>
                </a:cubicBezTo>
                <a:cubicBezTo>
                  <a:pt x="0" y="446"/>
                  <a:pt x="0" y="446"/>
                  <a:pt x="0" y="446"/>
                </a:cubicBezTo>
                <a:cubicBezTo>
                  <a:pt x="0" y="446"/>
                  <a:pt x="0" y="446"/>
                  <a:pt x="0" y="446"/>
                </a:cubicBezTo>
                <a:cubicBezTo>
                  <a:pt x="0" y="446"/>
                  <a:pt x="0" y="446"/>
                  <a:pt x="0" y="446"/>
                </a:cubicBezTo>
                <a:cubicBezTo>
                  <a:pt x="0" y="447"/>
                  <a:pt x="0" y="447"/>
                  <a:pt x="0" y="447"/>
                </a:cubicBezTo>
                <a:cubicBezTo>
                  <a:pt x="0" y="447"/>
                  <a:pt x="0" y="447"/>
                  <a:pt x="0" y="447"/>
                </a:cubicBezTo>
                <a:cubicBezTo>
                  <a:pt x="0" y="451"/>
                  <a:pt x="1" y="454"/>
                  <a:pt x="1" y="458"/>
                </a:cubicBezTo>
                <a:cubicBezTo>
                  <a:pt x="266" y="458"/>
                  <a:pt x="266" y="458"/>
                  <a:pt x="266" y="458"/>
                </a:cubicBezTo>
                <a:cubicBezTo>
                  <a:pt x="266" y="0"/>
                  <a:pt x="266" y="0"/>
                  <a:pt x="266" y="0"/>
                </a:cubicBezTo>
              </a:path>
            </a:pathLst>
          </a:custGeom>
          <a:solidFill>
            <a:srgbClr val="EBE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040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7699375" y="5857875"/>
            <a:ext cx="169863" cy="727075"/>
          </a:xfrm>
          <a:prstGeom prst="rect">
            <a:avLst/>
          </a:prstGeom>
          <a:solidFill>
            <a:srgbClr val="FF75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040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7699375" y="5857875"/>
            <a:ext cx="169863" cy="727075"/>
          </a:xfrm>
          <a:custGeom>
            <a:avLst/>
            <a:gdLst>
              <a:gd name="T0" fmla="*/ 0 w 107"/>
              <a:gd name="T1" fmla="*/ 0 h 458"/>
              <a:gd name="T2" fmla="*/ 0 w 107"/>
              <a:gd name="T3" fmla="*/ 458 h 458"/>
              <a:gd name="T4" fmla="*/ 107 w 107"/>
              <a:gd name="T5" fmla="*/ 458 h 458"/>
              <a:gd name="T6" fmla="*/ 107 w 107"/>
              <a:gd name="T7" fmla="*/ 0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7" h="458">
                <a:moveTo>
                  <a:pt x="0" y="0"/>
                </a:moveTo>
                <a:lnTo>
                  <a:pt x="0" y="458"/>
                </a:lnTo>
                <a:lnTo>
                  <a:pt x="107" y="458"/>
                </a:lnTo>
                <a:lnTo>
                  <a:pt x="10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040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Rectangle 14"/>
          <p:cNvSpPr>
            <a:spLocks noChangeArrowheads="1"/>
          </p:cNvSpPr>
          <p:nvPr/>
        </p:nvSpPr>
        <p:spPr bwMode="auto">
          <a:xfrm>
            <a:off x="7262813" y="5857875"/>
            <a:ext cx="169863" cy="727075"/>
          </a:xfrm>
          <a:prstGeom prst="rect">
            <a:avLst/>
          </a:prstGeom>
          <a:solidFill>
            <a:srgbClr val="FF75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040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Freeform 15"/>
          <p:cNvSpPr>
            <a:spLocks/>
          </p:cNvSpPr>
          <p:nvPr/>
        </p:nvSpPr>
        <p:spPr bwMode="auto">
          <a:xfrm>
            <a:off x="7262813" y="5857875"/>
            <a:ext cx="169863" cy="727075"/>
          </a:xfrm>
          <a:custGeom>
            <a:avLst/>
            <a:gdLst>
              <a:gd name="T0" fmla="*/ 0 w 107"/>
              <a:gd name="T1" fmla="*/ 0 h 458"/>
              <a:gd name="T2" fmla="*/ 0 w 107"/>
              <a:gd name="T3" fmla="*/ 458 h 458"/>
              <a:gd name="T4" fmla="*/ 107 w 107"/>
              <a:gd name="T5" fmla="*/ 458 h 458"/>
              <a:gd name="T6" fmla="*/ 107 w 107"/>
              <a:gd name="T7" fmla="*/ 0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7" h="458">
                <a:moveTo>
                  <a:pt x="0" y="0"/>
                </a:moveTo>
                <a:lnTo>
                  <a:pt x="0" y="458"/>
                </a:lnTo>
                <a:lnTo>
                  <a:pt x="107" y="458"/>
                </a:lnTo>
                <a:lnTo>
                  <a:pt x="10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040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6873875" y="5857875"/>
            <a:ext cx="169863" cy="727075"/>
          </a:xfrm>
          <a:prstGeom prst="rect">
            <a:avLst/>
          </a:prstGeom>
          <a:solidFill>
            <a:srgbClr val="FF75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040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Freeform 17"/>
          <p:cNvSpPr>
            <a:spLocks/>
          </p:cNvSpPr>
          <p:nvPr/>
        </p:nvSpPr>
        <p:spPr bwMode="auto">
          <a:xfrm>
            <a:off x="6873875" y="5857875"/>
            <a:ext cx="169863" cy="727075"/>
          </a:xfrm>
          <a:custGeom>
            <a:avLst/>
            <a:gdLst>
              <a:gd name="T0" fmla="*/ 0 w 107"/>
              <a:gd name="T1" fmla="*/ 0 h 458"/>
              <a:gd name="T2" fmla="*/ 0 w 107"/>
              <a:gd name="T3" fmla="*/ 458 h 458"/>
              <a:gd name="T4" fmla="*/ 107 w 107"/>
              <a:gd name="T5" fmla="*/ 458 h 458"/>
              <a:gd name="T6" fmla="*/ 107 w 107"/>
              <a:gd name="T7" fmla="*/ 0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7" h="458">
                <a:moveTo>
                  <a:pt x="0" y="0"/>
                </a:moveTo>
                <a:lnTo>
                  <a:pt x="0" y="458"/>
                </a:lnTo>
                <a:lnTo>
                  <a:pt x="107" y="458"/>
                </a:lnTo>
                <a:lnTo>
                  <a:pt x="10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040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Rectangle 20"/>
          <p:cNvSpPr>
            <a:spLocks noChangeArrowheads="1"/>
          </p:cNvSpPr>
          <p:nvPr/>
        </p:nvSpPr>
        <p:spPr bwMode="auto">
          <a:xfrm>
            <a:off x="6534150" y="6124575"/>
            <a:ext cx="1212850" cy="219075"/>
          </a:xfrm>
          <a:prstGeom prst="rect">
            <a:avLst/>
          </a:prstGeom>
          <a:solidFill>
            <a:srgbClr val="FF75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040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Freeform 21"/>
          <p:cNvSpPr>
            <a:spLocks/>
          </p:cNvSpPr>
          <p:nvPr/>
        </p:nvSpPr>
        <p:spPr bwMode="auto">
          <a:xfrm>
            <a:off x="6534150" y="6124575"/>
            <a:ext cx="1212850" cy="219075"/>
          </a:xfrm>
          <a:custGeom>
            <a:avLst/>
            <a:gdLst>
              <a:gd name="T0" fmla="*/ 0 w 764"/>
              <a:gd name="T1" fmla="*/ 138 h 138"/>
              <a:gd name="T2" fmla="*/ 764 w 764"/>
              <a:gd name="T3" fmla="*/ 138 h 138"/>
              <a:gd name="T4" fmla="*/ 764 w 764"/>
              <a:gd name="T5" fmla="*/ 0 h 138"/>
              <a:gd name="T6" fmla="*/ 0 w 764"/>
              <a:gd name="T7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64" h="138">
                <a:moveTo>
                  <a:pt x="0" y="138"/>
                </a:moveTo>
                <a:lnTo>
                  <a:pt x="764" y="138"/>
                </a:lnTo>
                <a:lnTo>
                  <a:pt x="764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040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Freeform 22"/>
          <p:cNvSpPr>
            <a:spLocks/>
          </p:cNvSpPr>
          <p:nvPr/>
        </p:nvSpPr>
        <p:spPr bwMode="auto">
          <a:xfrm>
            <a:off x="8820150" y="5954713"/>
            <a:ext cx="1546225" cy="588962"/>
          </a:xfrm>
          <a:custGeom>
            <a:avLst/>
            <a:gdLst>
              <a:gd name="T0" fmla="*/ 0 w 255"/>
              <a:gd name="T1" fmla="*/ 97 h 97"/>
              <a:gd name="T2" fmla="*/ 255 w 255"/>
              <a:gd name="T3" fmla="*/ 97 h 97"/>
              <a:gd name="T4" fmla="*/ 254 w 255"/>
              <a:gd name="T5" fmla="*/ 89 h 97"/>
              <a:gd name="T6" fmla="*/ 249 w 255"/>
              <a:gd name="T7" fmla="*/ 78 h 97"/>
              <a:gd name="T8" fmla="*/ 232 w 255"/>
              <a:gd name="T9" fmla="*/ 61 h 97"/>
              <a:gd name="T10" fmla="*/ 232 w 255"/>
              <a:gd name="T11" fmla="*/ 61 h 97"/>
              <a:gd name="T12" fmla="*/ 209 w 255"/>
              <a:gd name="T13" fmla="*/ 54 h 97"/>
              <a:gd name="T14" fmla="*/ 202 w 255"/>
              <a:gd name="T15" fmla="*/ 55 h 97"/>
              <a:gd name="T16" fmla="*/ 202 w 255"/>
              <a:gd name="T17" fmla="*/ 52 h 97"/>
              <a:gd name="T18" fmla="*/ 159 w 255"/>
              <a:gd name="T19" fmla="*/ 9 h 97"/>
              <a:gd name="T20" fmla="*/ 135 w 255"/>
              <a:gd name="T21" fmla="*/ 16 h 97"/>
              <a:gd name="T22" fmla="*/ 108 w 255"/>
              <a:gd name="T23" fmla="*/ 0 h 97"/>
              <a:gd name="T24" fmla="*/ 78 w 255"/>
              <a:gd name="T25" fmla="*/ 26 h 97"/>
              <a:gd name="T26" fmla="*/ 67 w 255"/>
              <a:gd name="T27" fmla="*/ 24 h 97"/>
              <a:gd name="T28" fmla="*/ 37 w 255"/>
              <a:gd name="T29" fmla="*/ 55 h 97"/>
              <a:gd name="T30" fmla="*/ 38 w 255"/>
              <a:gd name="T31" fmla="*/ 62 h 97"/>
              <a:gd name="T32" fmla="*/ 37 w 255"/>
              <a:gd name="T33" fmla="*/ 62 h 97"/>
              <a:gd name="T34" fmla="*/ 0 w 255"/>
              <a:gd name="T35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5" h="97">
                <a:moveTo>
                  <a:pt x="0" y="97"/>
                </a:moveTo>
                <a:cubicBezTo>
                  <a:pt x="255" y="97"/>
                  <a:pt x="255" y="97"/>
                  <a:pt x="255" y="97"/>
                </a:cubicBezTo>
                <a:cubicBezTo>
                  <a:pt x="255" y="94"/>
                  <a:pt x="254" y="91"/>
                  <a:pt x="254" y="89"/>
                </a:cubicBezTo>
                <a:cubicBezTo>
                  <a:pt x="252" y="85"/>
                  <a:pt x="251" y="81"/>
                  <a:pt x="249" y="78"/>
                </a:cubicBezTo>
                <a:cubicBezTo>
                  <a:pt x="245" y="71"/>
                  <a:pt x="239" y="65"/>
                  <a:pt x="232" y="61"/>
                </a:cubicBezTo>
                <a:cubicBezTo>
                  <a:pt x="232" y="61"/>
                  <a:pt x="232" y="61"/>
                  <a:pt x="232" y="61"/>
                </a:cubicBezTo>
                <a:cubicBezTo>
                  <a:pt x="225" y="57"/>
                  <a:pt x="217" y="54"/>
                  <a:pt x="209" y="54"/>
                </a:cubicBezTo>
                <a:cubicBezTo>
                  <a:pt x="206" y="55"/>
                  <a:pt x="204" y="55"/>
                  <a:pt x="202" y="55"/>
                </a:cubicBezTo>
                <a:cubicBezTo>
                  <a:pt x="202" y="54"/>
                  <a:pt x="202" y="53"/>
                  <a:pt x="202" y="52"/>
                </a:cubicBezTo>
                <a:cubicBezTo>
                  <a:pt x="202" y="29"/>
                  <a:pt x="182" y="9"/>
                  <a:pt x="159" y="9"/>
                </a:cubicBezTo>
                <a:cubicBezTo>
                  <a:pt x="150" y="9"/>
                  <a:pt x="142" y="12"/>
                  <a:pt x="135" y="16"/>
                </a:cubicBezTo>
                <a:cubicBezTo>
                  <a:pt x="130" y="7"/>
                  <a:pt x="121" y="0"/>
                  <a:pt x="108" y="0"/>
                </a:cubicBezTo>
                <a:cubicBezTo>
                  <a:pt x="90" y="0"/>
                  <a:pt x="80" y="12"/>
                  <a:pt x="78" y="26"/>
                </a:cubicBezTo>
                <a:cubicBezTo>
                  <a:pt x="74" y="25"/>
                  <a:pt x="71" y="24"/>
                  <a:pt x="67" y="24"/>
                </a:cubicBezTo>
                <a:cubicBezTo>
                  <a:pt x="50" y="24"/>
                  <a:pt x="37" y="38"/>
                  <a:pt x="37" y="55"/>
                </a:cubicBezTo>
                <a:cubicBezTo>
                  <a:pt x="37" y="57"/>
                  <a:pt x="37" y="60"/>
                  <a:pt x="38" y="62"/>
                </a:cubicBezTo>
                <a:cubicBezTo>
                  <a:pt x="37" y="62"/>
                  <a:pt x="37" y="62"/>
                  <a:pt x="37" y="62"/>
                </a:cubicBezTo>
                <a:cubicBezTo>
                  <a:pt x="18" y="62"/>
                  <a:pt x="1" y="78"/>
                  <a:pt x="0" y="97"/>
                </a:cubicBezTo>
              </a:path>
            </a:pathLst>
          </a:custGeom>
          <a:solidFill>
            <a:srgbClr val="F7D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040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Freeform 23"/>
          <p:cNvSpPr>
            <a:spLocks noEditPoints="1"/>
          </p:cNvSpPr>
          <p:nvPr/>
        </p:nvSpPr>
        <p:spPr bwMode="auto">
          <a:xfrm>
            <a:off x="9639300" y="6010275"/>
            <a:ext cx="193675" cy="42862"/>
          </a:xfrm>
          <a:custGeom>
            <a:avLst/>
            <a:gdLst>
              <a:gd name="T0" fmla="*/ 0 w 32"/>
              <a:gd name="T1" fmla="*/ 7 h 7"/>
              <a:gd name="T2" fmla="*/ 0 w 32"/>
              <a:gd name="T3" fmla="*/ 7 h 7"/>
              <a:gd name="T4" fmla="*/ 0 w 32"/>
              <a:gd name="T5" fmla="*/ 7 h 7"/>
              <a:gd name="T6" fmla="*/ 24 w 32"/>
              <a:gd name="T7" fmla="*/ 0 h 7"/>
              <a:gd name="T8" fmla="*/ 0 w 32"/>
              <a:gd name="T9" fmla="*/ 7 h 7"/>
              <a:gd name="T10" fmla="*/ 0 w 32"/>
              <a:gd name="T11" fmla="*/ 7 h 7"/>
              <a:gd name="T12" fmla="*/ 0 w 32"/>
              <a:gd name="T13" fmla="*/ 7 h 7"/>
              <a:gd name="T14" fmla="*/ 24 w 32"/>
              <a:gd name="T15" fmla="*/ 0 h 7"/>
              <a:gd name="T16" fmla="*/ 32 w 32"/>
              <a:gd name="T17" fmla="*/ 1 h 7"/>
              <a:gd name="T18" fmla="*/ 32 w 32"/>
              <a:gd name="T19" fmla="*/ 1 h 7"/>
              <a:gd name="T20" fmla="*/ 24 w 32"/>
              <a:gd name="T2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7">
                <a:moveTo>
                  <a:pt x="0" y="7"/>
                </a:move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moveTo>
                  <a:pt x="24" y="0"/>
                </a:moveTo>
                <a:cubicBezTo>
                  <a:pt x="15" y="0"/>
                  <a:pt x="7" y="3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7"/>
                </a:cubicBezTo>
                <a:cubicBezTo>
                  <a:pt x="7" y="3"/>
                  <a:pt x="15" y="0"/>
                  <a:pt x="24" y="0"/>
                </a:cubicBezTo>
                <a:cubicBezTo>
                  <a:pt x="27" y="0"/>
                  <a:pt x="30" y="0"/>
                  <a:pt x="32" y="1"/>
                </a:cubicBezTo>
                <a:cubicBezTo>
                  <a:pt x="32" y="1"/>
                  <a:pt x="32" y="1"/>
                  <a:pt x="32" y="1"/>
                </a:cubicBezTo>
                <a:cubicBezTo>
                  <a:pt x="30" y="0"/>
                  <a:pt x="27" y="0"/>
                  <a:pt x="24" y="0"/>
                </a:cubicBezTo>
              </a:path>
            </a:pathLst>
          </a:custGeom>
          <a:solidFill>
            <a:srgbClr val="EBE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040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Freeform 24"/>
          <p:cNvSpPr>
            <a:spLocks/>
          </p:cNvSpPr>
          <p:nvPr/>
        </p:nvSpPr>
        <p:spPr bwMode="auto">
          <a:xfrm>
            <a:off x="9596438" y="6003925"/>
            <a:ext cx="769938" cy="539750"/>
          </a:xfrm>
          <a:custGeom>
            <a:avLst/>
            <a:gdLst>
              <a:gd name="T0" fmla="*/ 0 w 127"/>
              <a:gd name="T1" fmla="*/ 0 h 89"/>
              <a:gd name="T2" fmla="*/ 0 w 127"/>
              <a:gd name="T3" fmla="*/ 89 h 89"/>
              <a:gd name="T4" fmla="*/ 127 w 127"/>
              <a:gd name="T5" fmla="*/ 89 h 89"/>
              <a:gd name="T6" fmla="*/ 126 w 127"/>
              <a:gd name="T7" fmla="*/ 81 h 89"/>
              <a:gd name="T8" fmla="*/ 121 w 127"/>
              <a:gd name="T9" fmla="*/ 70 h 89"/>
              <a:gd name="T10" fmla="*/ 104 w 127"/>
              <a:gd name="T11" fmla="*/ 53 h 89"/>
              <a:gd name="T12" fmla="*/ 104 w 127"/>
              <a:gd name="T13" fmla="*/ 53 h 89"/>
              <a:gd name="T14" fmla="*/ 81 w 127"/>
              <a:gd name="T15" fmla="*/ 46 h 89"/>
              <a:gd name="T16" fmla="*/ 74 w 127"/>
              <a:gd name="T17" fmla="*/ 47 h 89"/>
              <a:gd name="T18" fmla="*/ 74 w 127"/>
              <a:gd name="T19" fmla="*/ 47 h 89"/>
              <a:gd name="T20" fmla="*/ 74 w 127"/>
              <a:gd name="T21" fmla="*/ 47 h 89"/>
              <a:gd name="T22" fmla="*/ 74 w 127"/>
              <a:gd name="T23" fmla="*/ 44 h 89"/>
              <a:gd name="T24" fmla="*/ 39 w 127"/>
              <a:gd name="T25" fmla="*/ 2 h 89"/>
              <a:gd name="T26" fmla="*/ 31 w 127"/>
              <a:gd name="T27" fmla="*/ 1 h 89"/>
              <a:gd name="T28" fmla="*/ 7 w 127"/>
              <a:gd name="T29" fmla="*/ 8 h 89"/>
              <a:gd name="T30" fmla="*/ 7 w 127"/>
              <a:gd name="T31" fmla="*/ 8 h 89"/>
              <a:gd name="T32" fmla="*/ 7 w 127"/>
              <a:gd name="T33" fmla="*/ 8 h 89"/>
              <a:gd name="T34" fmla="*/ 7 w 127"/>
              <a:gd name="T35" fmla="*/ 8 h 89"/>
              <a:gd name="T36" fmla="*/ 0 w 127"/>
              <a:gd name="T37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7" h="89">
                <a:moveTo>
                  <a:pt x="0" y="0"/>
                </a:moveTo>
                <a:cubicBezTo>
                  <a:pt x="0" y="89"/>
                  <a:pt x="0" y="89"/>
                  <a:pt x="0" y="89"/>
                </a:cubicBezTo>
                <a:cubicBezTo>
                  <a:pt x="127" y="89"/>
                  <a:pt x="127" y="89"/>
                  <a:pt x="127" y="89"/>
                </a:cubicBezTo>
                <a:cubicBezTo>
                  <a:pt x="127" y="86"/>
                  <a:pt x="126" y="83"/>
                  <a:pt x="126" y="81"/>
                </a:cubicBezTo>
                <a:cubicBezTo>
                  <a:pt x="124" y="77"/>
                  <a:pt x="123" y="73"/>
                  <a:pt x="121" y="70"/>
                </a:cubicBezTo>
                <a:cubicBezTo>
                  <a:pt x="117" y="63"/>
                  <a:pt x="111" y="57"/>
                  <a:pt x="104" y="53"/>
                </a:cubicBezTo>
                <a:cubicBezTo>
                  <a:pt x="104" y="53"/>
                  <a:pt x="104" y="53"/>
                  <a:pt x="104" y="53"/>
                </a:cubicBezTo>
                <a:cubicBezTo>
                  <a:pt x="97" y="49"/>
                  <a:pt x="89" y="46"/>
                  <a:pt x="81" y="46"/>
                </a:cubicBezTo>
                <a:cubicBezTo>
                  <a:pt x="78" y="47"/>
                  <a:pt x="76" y="47"/>
                  <a:pt x="74" y="47"/>
                </a:cubicBezTo>
                <a:cubicBezTo>
                  <a:pt x="74" y="47"/>
                  <a:pt x="74" y="47"/>
                  <a:pt x="74" y="47"/>
                </a:cubicBezTo>
                <a:cubicBezTo>
                  <a:pt x="74" y="47"/>
                  <a:pt x="74" y="47"/>
                  <a:pt x="74" y="47"/>
                </a:cubicBezTo>
                <a:cubicBezTo>
                  <a:pt x="74" y="46"/>
                  <a:pt x="74" y="45"/>
                  <a:pt x="74" y="44"/>
                </a:cubicBezTo>
                <a:cubicBezTo>
                  <a:pt x="74" y="23"/>
                  <a:pt x="59" y="6"/>
                  <a:pt x="39" y="2"/>
                </a:cubicBezTo>
                <a:cubicBezTo>
                  <a:pt x="37" y="1"/>
                  <a:pt x="34" y="1"/>
                  <a:pt x="31" y="1"/>
                </a:cubicBezTo>
                <a:cubicBezTo>
                  <a:pt x="22" y="1"/>
                  <a:pt x="14" y="4"/>
                  <a:pt x="7" y="8"/>
                </a:cubicBezTo>
                <a:cubicBezTo>
                  <a:pt x="7" y="8"/>
                  <a:pt x="7" y="8"/>
                  <a:pt x="7" y="8"/>
                </a:cubicBezTo>
                <a:cubicBezTo>
                  <a:pt x="7" y="8"/>
                  <a:pt x="7" y="8"/>
                  <a:pt x="7" y="8"/>
                </a:cubicBezTo>
                <a:cubicBezTo>
                  <a:pt x="7" y="8"/>
                  <a:pt x="7" y="8"/>
                  <a:pt x="7" y="8"/>
                </a:cubicBezTo>
                <a:cubicBezTo>
                  <a:pt x="5" y="5"/>
                  <a:pt x="3" y="2"/>
                  <a:pt x="0" y="0"/>
                </a:cubicBezTo>
              </a:path>
            </a:pathLst>
          </a:custGeom>
          <a:solidFill>
            <a:srgbClr val="F9DA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040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Freeform 25"/>
          <p:cNvSpPr>
            <a:spLocks/>
          </p:cNvSpPr>
          <p:nvPr/>
        </p:nvSpPr>
        <p:spPr bwMode="auto">
          <a:xfrm>
            <a:off x="9080500" y="6288088"/>
            <a:ext cx="169863" cy="133350"/>
          </a:xfrm>
          <a:custGeom>
            <a:avLst/>
            <a:gdLst>
              <a:gd name="T0" fmla="*/ 16 w 28"/>
              <a:gd name="T1" fmla="*/ 0 h 22"/>
              <a:gd name="T2" fmla="*/ 16 w 28"/>
              <a:gd name="T3" fmla="*/ 22 h 22"/>
              <a:gd name="T4" fmla="*/ 16 w 28"/>
              <a:gd name="T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" h="22">
                <a:moveTo>
                  <a:pt x="16" y="0"/>
                </a:moveTo>
                <a:cubicBezTo>
                  <a:pt x="0" y="0"/>
                  <a:pt x="0" y="22"/>
                  <a:pt x="16" y="22"/>
                </a:cubicBezTo>
                <a:cubicBezTo>
                  <a:pt x="28" y="22"/>
                  <a:pt x="28" y="0"/>
                  <a:pt x="16" y="0"/>
                </a:cubicBezTo>
                <a:close/>
              </a:path>
            </a:pathLst>
          </a:custGeom>
          <a:solidFill>
            <a:srgbClr val="FFA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040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Freeform 26"/>
          <p:cNvSpPr>
            <a:spLocks/>
          </p:cNvSpPr>
          <p:nvPr/>
        </p:nvSpPr>
        <p:spPr bwMode="auto">
          <a:xfrm>
            <a:off x="9348788" y="6083300"/>
            <a:ext cx="193675" cy="150812"/>
          </a:xfrm>
          <a:custGeom>
            <a:avLst/>
            <a:gdLst>
              <a:gd name="T0" fmla="*/ 16 w 32"/>
              <a:gd name="T1" fmla="*/ 0 h 25"/>
              <a:gd name="T2" fmla="*/ 16 w 32"/>
              <a:gd name="T3" fmla="*/ 25 h 25"/>
              <a:gd name="T4" fmla="*/ 16 w 32"/>
              <a:gd name="T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" h="25">
                <a:moveTo>
                  <a:pt x="16" y="0"/>
                </a:moveTo>
                <a:cubicBezTo>
                  <a:pt x="0" y="0"/>
                  <a:pt x="0" y="25"/>
                  <a:pt x="16" y="25"/>
                </a:cubicBezTo>
                <a:cubicBezTo>
                  <a:pt x="32" y="25"/>
                  <a:pt x="32" y="0"/>
                  <a:pt x="16" y="0"/>
                </a:cubicBezTo>
                <a:close/>
              </a:path>
            </a:pathLst>
          </a:custGeom>
          <a:solidFill>
            <a:srgbClr val="FFA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040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Freeform 27"/>
          <p:cNvSpPr>
            <a:spLocks/>
          </p:cNvSpPr>
          <p:nvPr/>
        </p:nvSpPr>
        <p:spPr bwMode="auto">
          <a:xfrm>
            <a:off x="9420225" y="6307138"/>
            <a:ext cx="195263" cy="150812"/>
          </a:xfrm>
          <a:custGeom>
            <a:avLst/>
            <a:gdLst>
              <a:gd name="T0" fmla="*/ 16 w 32"/>
              <a:gd name="T1" fmla="*/ 0 h 25"/>
              <a:gd name="T2" fmla="*/ 16 w 32"/>
              <a:gd name="T3" fmla="*/ 25 h 25"/>
              <a:gd name="T4" fmla="*/ 16 w 32"/>
              <a:gd name="T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" h="25">
                <a:moveTo>
                  <a:pt x="16" y="0"/>
                </a:moveTo>
                <a:cubicBezTo>
                  <a:pt x="0" y="0"/>
                  <a:pt x="0" y="25"/>
                  <a:pt x="16" y="25"/>
                </a:cubicBezTo>
                <a:cubicBezTo>
                  <a:pt x="32" y="25"/>
                  <a:pt x="32" y="0"/>
                  <a:pt x="16" y="0"/>
                </a:cubicBezTo>
                <a:close/>
              </a:path>
            </a:pathLst>
          </a:custGeom>
          <a:solidFill>
            <a:srgbClr val="FFA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040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" name="Freeform 28"/>
          <p:cNvSpPr>
            <a:spLocks/>
          </p:cNvSpPr>
          <p:nvPr/>
        </p:nvSpPr>
        <p:spPr bwMode="auto">
          <a:xfrm>
            <a:off x="9686925" y="6149975"/>
            <a:ext cx="169863" cy="131762"/>
          </a:xfrm>
          <a:custGeom>
            <a:avLst/>
            <a:gdLst>
              <a:gd name="T0" fmla="*/ 16 w 28"/>
              <a:gd name="T1" fmla="*/ 0 h 22"/>
              <a:gd name="T2" fmla="*/ 16 w 28"/>
              <a:gd name="T3" fmla="*/ 22 h 22"/>
              <a:gd name="T4" fmla="*/ 16 w 28"/>
              <a:gd name="T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" h="22">
                <a:moveTo>
                  <a:pt x="16" y="0"/>
                </a:moveTo>
                <a:cubicBezTo>
                  <a:pt x="0" y="0"/>
                  <a:pt x="0" y="22"/>
                  <a:pt x="16" y="22"/>
                </a:cubicBezTo>
                <a:cubicBezTo>
                  <a:pt x="28" y="22"/>
                  <a:pt x="28" y="0"/>
                  <a:pt x="16" y="0"/>
                </a:cubicBezTo>
                <a:close/>
              </a:path>
            </a:pathLst>
          </a:custGeom>
          <a:solidFill>
            <a:srgbClr val="FFA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040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" name="Freeform 29"/>
          <p:cNvSpPr>
            <a:spLocks/>
          </p:cNvSpPr>
          <p:nvPr/>
        </p:nvSpPr>
        <p:spPr bwMode="auto">
          <a:xfrm>
            <a:off x="9882188" y="6318250"/>
            <a:ext cx="169863" cy="133350"/>
          </a:xfrm>
          <a:custGeom>
            <a:avLst/>
            <a:gdLst>
              <a:gd name="T0" fmla="*/ 16 w 28"/>
              <a:gd name="T1" fmla="*/ 0 h 22"/>
              <a:gd name="T2" fmla="*/ 16 w 28"/>
              <a:gd name="T3" fmla="*/ 22 h 22"/>
              <a:gd name="T4" fmla="*/ 16 w 28"/>
              <a:gd name="T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" h="22">
                <a:moveTo>
                  <a:pt x="16" y="0"/>
                </a:moveTo>
                <a:cubicBezTo>
                  <a:pt x="0" y="0"/>
                  <a:pt x="0" y="22"/>
                  <a:pt x="16" y="22"/>
                </a:cubicBezTo>
                <a:cubicBezTo>
                  <a:pt x="28" y="22"/>
                  <a:pt x="28" y="0"/>
                  <a:pt x="16" y="0"/>
                </a:cubicBezTo>
                <a:close/>
              </a:path>
            </a:pathLst>
          </a:custGeom>
          <a:solidFill>
            <a:srgbClr val="FFA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040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966075" y="5446713"/>
            <a:ext cx="836613" cy="1404937"/>
            <a:chOff x="7966075" y="5446713"/>
            <a:chExt cx="836613" cy="1404937"/>
          </a:xfrm>
        </p:grpSpPr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8342313" y="5864225"/>
              <a:ext cx="223838" cy="987425"/>
            </a:xfrm>
            <a:custGeom>
              <a:avLst/>
              <a:gdLst>
                <a:gd name="T0" fmla="*/ 7 w 37"/>
                <a:gd name="T1" fmla="*/ 163 h 163"/>
                <a:gd name="T2" fmla="*/ 7 w 37"/>
                <a:gd name="T3" fmla="*/ 156 h 163"/>
                <a:gd name="T4" fmla="*/ 9 w 37"/>
                <a:gd name="T5" fmla="*/ 137 h 163"/>
                <a:gd name="T6" fmla="*/ 11 w 37"/>
                <a:gd name="T7" fmla="*/ 81 h 163"/>
                <a:gd name="T8" fmla="*/ 11 w 37"/>
                <a:gd name="T9" fmla="*/ 66 h 163"/>
                <a:gd name="T10" fmla="*/ 10 w 37"/>
                <a:gd name="T11" fmla="*/ 51 h 163"/>
                <a:gd name="T12" fmla="*/ 9 w 37"/>
                <a:gd name="T13" fmla="*/ 37 h 163"/>
                <a:gd name="T14" fmla="*/ 7 w 37"/>
                <a:gd name="T15" fmla="*/ 25 h 163"/>
                <a:gd name="T16" fmla="*/ 5 w 37"/>
                <a:gd name="T17" fmla="*/ 14 h 163"/>
                <a:gd name="T18" fmla="*/ 2 w 37"/>
                <a:gd name="T19" fmla="*/ 6 h 163"/>
                <a:gd name="T20" fmla="*/ 0 w 37"/>
                <a:gd name="T21" fmla="*/ 0 h 163"/>
                <a:gd name="T22" fmla="*/ 3 w 37"/>
                <a:gd name="T23" fmla="*/ 6 h 163"/>
                <a:gd name="T24" fmla="*/ 7 w 37"/>
                <a:gd name="T25" fmla="*/ 13 h 163"/>
                <a:gd name="T26" fmla="*/ 11 w 37"/>
                <a:gd name="T27" fmla="*/ 23 h 163"/>
                <a:gd name="T28" fmla="*/ 16 w 37"/>
                <a:gd name="T29" fmla="*/ 35 h 163"/>
                <a:gd name="T30" fmla="*/ 20 w 37"/>
                <a:gd name="T31" fmla="*/ 49 h 163"/>
                <a:gd name="T32" fmla="*/ 23 w 37"/>
                <a:gd name="T33" fmla="*/ 64 h 163"/>
                <a:gd name="T34" fmla="*/ 26 w 37"/>
                <a:gd name="T35" fmla="*/ 79 h 163"/>
                <a:gd name="T36" fmla="*/ 35 w 37"/>
                <a:gd name="T37" fmla="*/ 137 h 163"/>
                <a:gd name="T38" fmla="*/ 37 w 37"/>
                <a:gd name="T39" fmla="*/ 156 h 163"/>
                <a:gd name="T40" fmla="*/ 37 w 37"/>
                <a:gd name="T41" fmla="*/ 163 h 163"/>
                <a:gd name="T42" fmla="*/ 7 w 37"/>
                <a:gd name="T4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163">
                  <a:moveTo>
                    <a:pt x="7" y="163"/>
                  </a:moveTo>
                  <a:cubicBezTo>
                    <a:pt x="7" y="163"/>
                    <a:pt x="7" y="160"/>
                    <a:pt x="7" y="156"/>
                  </a:cubicBezTo>
                  <a:cubicBezTo>
                    <a:pt x="8" y="151"/>
                    <a:pt x="8" y="145"/>
                    <a:pt x="9" y="137"/>
                  </a:cubicBezTo>
                  <a:cubicBezTo>
                    <a:pt x="10" y="122"/>
                    <a:pt x="11" y="101"/>
                    <a:pt x="11" y="81"/>
                  </a:cubicBezTo>
                  <a:cubicBezTo>
                    <a:pt x="11" y="76"/>
                    <a:pt x="11" y="71"/>
                    <a:pt x="11" y="66"/>
                  </a:cubicBezTo>
                  <a:cubicBezTo>
                    <a:pt x="11" y="60"/>
                    <a:pt x="10" y="56"/>
                    <a:pt x="10" y="51"/>
                  </a:cubicBezTo>
                  <a:cubicBezTo>
                    <a:pt x="9" y="46"/>
                    <a:pt x="9" y="41"/>
                    <a:pt x="9" y="37"/>
                  </a:cubicBezTo>
                  <a:cubicBezTo>
                    <a:pt x="8" y="33"/>
                    <a:pt x="8" y="28"/>
                    <a:pt x="7" y="25"/>
                  </a:cubicBezTo>
                  <a:cubicBezTo>
                    <a:pt x="6" y="21"/>
                    <a:pt x="5" y="17"/>
                    <a:pt x="5" y="14"/>
                  </a:cubicBezTo>
                  <a:cubicBezTo>
                    <a:pt x="4" y="11"/>
                    <a:pt x="3" y="9"/>
                    <a:pt x="2" y="6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0"/>
                    <a:pt x="1" y="2"/>
                    <a:pt x="3" y="6"/>
                  </a:cubicBezTo>
                  <a:cubicBezTo>
                    <a:pt x="5" y="8"/>
                    <a:pt x="6" y="10"/>
                    <a:pt x="7" y="13"/>
                  </a:cubicBezTo>
                  <a:cubicBezTo>
                    <a:pt x="9" y="16"/>
                    <a:pt x="10" y="20"/>
                    <a:pt x="11" y="23"/>
                  </a:cubicBezTo>
                  <a:cubicBezTo>
                    <a:pt x="13" y="27"/>
                    <a:pt x="14" y="31"/>
                    <a:pt x="16" y="35"/>
                  </a:cubicBezTo>
                  <a:cubicBezTo>
                    <a:pt x="17" y="40"/>
                    <a:pt x="18" y="44"/>
                    <a:pt x="20" y="49"/>
                  </a:cubicBezTo>
                  <a:cubicBezTo>
                    <a:pt x="21" y="54"/>
                    <a:pt x="22" y="59"/>
                    <a:pt x="23" y="64"/>
                  </a:cubicBezTo>
                  <a:cubicBezTo>
                    <a:pt x="24" y="69"/>
                    <a:pt x="25" y="74"/>
                    <a:pt x="26" y="79"/>
                  </a:cubicBezTo>
                  <a:cubicBezTo>
                    <a:pt x="30" y="100"/>
                    <a:pt x="33" y="121"/>
                    <a:pt x="35" y="137"/>
                  </a:cubicBezTo>
                  <a:cubicBezTo>
                    <a:pt x="36" y="145"/>
                    <a:pt x="36" y="151"/>
                    <a:pt x="37" y="156"/>
                  </a:cubicBezTo>
                  <a:cubicBezTo>
                    <a:pt x="37" y="160"/>
                    <a:pt x="37" y="163"/>
                    <a:pt x="37" y="163"/>
                  </a:cubicBezTo>
                  <a:lnTo>
                    <a:pt x="7" y="163"/>
                  </a:lnTo>
                  <a:close/>
                </a:path>
              </a:pathLst>
            </a:custGeom>
            <a:solidFill>
              <a:srgbClr val="768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040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7966075" y="5446713"/>
              <a:ext cx="750888" cy="793750"/>
            </a:xfrm>
            <a:custGeom>
              <a:avLst/>
              <a:gdLst>
                <a:gd name="T0" fmla="*/ 105 w 124"/>
                <a:gd name="T1" fmla="*/ 55 h 131"/>
                <a:gd name="T2" fmla="*/ 92 w 124"/>
                <a:gd name="T3" fmla="*/ 52 h 131"/>
                <a:gd name="T4" fmla="*/ 82 w 124"/>
                <a:gd name="T5" fmla="*/ 11 h 131"/>
                <a:gd name="T6" fmla="*/ 41 w 124"/>
                <a:gd name="T7" fmla="*/ 33 h 131"/>
                <a:gd name="T8" fmla="*/ 30 w 124"/>
                <a:gd name="T9" fmla="*/ 31 h 131"/>
                <a:gd name="T10" fmla="*/ 20 w 124"/>
                <a:gd name="T11" fmla="*/ 34 h 131"/>
                <a:gd name="T12" fmla="*/ 20 w 124"/>
                <a:gd name="T13" fmla="*/ 34 h 131"/>
                <a:gd name="T14" fmla="*/ 7 w 124"/>
                <a:gd name="T15" fmla="*/ 46 h 131"/>
                <a:gd name="T16" fmla="*/ 17 w 124"/>
                <a:gd name="T17" fmla="*/ 80 h 131"/>
                <a:gd name="T18" fmla="*/ 21 w 124"/>
                <a:gd name="T19" fmla="*/ 81 h 131"/>
                <a:gd name="T20" fmla="*/ 18 w 124"/>
                <a:gd name="T21" fmla="*/ 86 h 131"/>
                <a:gd name="T22" fmla="*/ 30 w 124"/>
                <a:gd name="T23" fmla="*/ 124 h 131"/>
                <a:gd name="T24" fmla="*/ 68 w 124"/>
                <a:gd name="T25" fmla="*/ 112 h 131"/>
                <a:gd name="T26" fmla="*/ 71 w 124"/>
                <a:gd name="T27" fmla="*/ 102 h 131"/>
                <a:gd name="T28" fmla="*/ 72 w 124"/>
                <a:gd name="T29" fmla="*/ 104 h 131"/>
                <a:gd name="T30" fmla="*/ 84 w 124"/>
                <a:gd name="T31" fmla="*/ 110 h 131"/>
                <a:gd name="T32" fmla="*/ 90 w 124"/>
                <a:gd name="T33" fmla="*/ 110 h 131"/>
                <a:gd name="T34" fmla="*/ 96 w 124"/>
                <a:gd name="T35" fmla="*/ 110 h 131"/>
                <a:gd name="T36" fmla="*/ 100 w 124"/>
                <a:gd name="T37" fmla="*/ 109 h 131"/>
                <a:gd name="T38" fmla="*/ 117 w 124"/>
                <a:gd name="T39" fmla="*/ 94 h 131"/>
                <a:gd name="T40" fmla="*/ 105 w 124"/>
                <a:gd name="T41" fmla="*/ 5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" h="131">
                  <a:moveTo>
                    <a:pt x="105" y="55"/>
                  </a:moveTo>
                  <a:cubicBezTo>
                    <a:pt x="101" y="53"/>
                    <a:pt x="97" y="52"/>
                    <a:pt x="92" y="52"/>
                  </a:cubicBezTo>
                  <a:cubicBezTo>
                    <a:pt x="101" y="39"/>
                    <a:pt x="100" y="20"/>
                    <a:pt x="82" y="11"/>
                  </a:cubicBezTo>
                  <a:cubicBezTo>
                    <a:pt x="62" y="0"/>
                    <a:pt x="44" y="15"/>
                    <a:pt x="41" y="33"/>
                  </a:cubicBezTo>
                  <a:cubicBezTo>
                    <a:pt x="37" y="31"/>
                    <a:pt x="34" y="31"/>
                    <a:pt x="30" y="31"/>
                  </a:cubicBezTo>
                  <a:cubicBezTo>
                    <a:pt x="27" y="31"/>
                    <a:pt x="23" y="32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4" y="36"/>
                    <a:pt x="9" y="41"/>
                    <a:pt x="7" y="46"/>
                  </a:cubicBezTo>
                  <a:cubicBezTo>
                    <a:pt x="0" y="58"/>
                    <a:pt x="5" y="73"/>
                    <a:pt x="17" y="80"/>
                  </a:cubicBezTo>
                  <a:cubicBezTo>
                    <a:pt x="19" y="80"/>
                    <a:pt x="20" y="81"/>
                    <a:pt x="21" y="81"/>
                  </a:cubicBezTo>
                  <a:cubicBezTo>
                    <a:pt x="20" y="83"/>
                    <a:pt x="19" y="84"/>
                    <a:pt x="18" y="86"/>
                  </a:cubicBezTo>
                  <a:cubicBezTo>
                    <a:pt x="11" y="99"/>
                    <a:pt x="17" y="117"/>
                    <a:pt x="30" y="124"/>
                  </a:cubicBezTo>
                  <a:cubicBezTo>
                    <a:pt x="44" y="131"/>
                    <a:pt x="61" y="125"/>
                    <a:pt x="68" y="112"/>
                  </a:cubicBezTo>
                  <a:cubicBezTo>
                    <a:pt x="70" y="109"/>
                    <a:pt x="70" y="106"/>
                    <a:pt x="71" y="102"/>
                  </a:cubicBezTo>
                  <a:cubicBezTo>
                    <a:pt x="71" y="103"/>
                    <a:pt x="72" y="103"/>
                    <a:pt x="72" y="104"/>
                  </a:cubicBezTo>
                  <a:cubicBezTo>
                    <a:pt x="76" y="107"/>
                    <a:pt x="79" y="109"/>
                    <a:pt x="84" y="110"/>
                  </a:cubicBezTo>
                  <a:cubicBezTo>
                    <a:pt x="86" y="110"/>
                    <a:pt x="88" y="110"/>
                    <a:pt x="90" y="110"/>
                  </a:cubicBezTo>
                  <a:cubicBezTo>
                    <a:pt x="92" y="110"/>
                    <a:pt x="94" y="110"/>
                    <a:pt x="96" y="110"/>
                  </a:cubicBezTo>
                  <a:cubicBezTo>
                    <a:pt x="97" y="109"/>
                    <a:pt x="98" y="109"/>
                    <a:pt x="100" y="109"/>
                  </a:cubicBezTo>
                  <a:cubicBezTo>
                    <a:pt x="107" y="106"/>
                    <a:pt x="114" y="101"/>
                    <a:pt x="117" y="94"/>
                  </a:cubicBezTo>
                  <a:cubicBezTo>
                    <a:pt x="124" y="80"/>
                    <a:pt x="119" y="63"/>
                    <a:pt x="105" y="55"/>
                  </a:cubicBezTo>
                  <a:close/>
                </a:path>
              </a:pathLst>
            </a:custGeom>
            <a:solidFill>
              <a:srgbClr val="FF7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040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8093075" y="5646738"/>
              <a:ext cx="454025" cy="417512"/>
            </a:xfrm>
            <a:custGeom>
              <a:avLst/>
              <a:gdLst>
                <a:gd name="T0" fmla="*/ 48 w 75"/>
                <a:gd name="T1" fmla="*/ 15 h 69"/>
                <a:gd name="T2" fmla="*/ 27 w 75"/>
                <a:gd name="T3" fmla="*/ 55 h 69"/>
                <a:gd name="T4" fmla="*/ 48 w 75"/>
                <a:gd name="T5" fmla="*/ 1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69">
                  <a:moveTo>
                    <a:pt x="48" y="15"/>
                  </a:moveTo>
                  <a:cubicBezTo>
                    <a:pt x="21" y="0"/>
                    <a:pt x="0" y="41"/>
                    <a:pt x="27" y="55"/>
                  </a:cubicBezTo>
                  <a:cubicBezTo>
                    <a:pt x="54" y="69"/>
                    <a:pt x="75" y="29"/>
                    <a:pt x="48" y="15"/>
                  </a:cubicBezTo>
                  <a:close/>
                </a:path>
              </a:pathLst>
            </a:custGeom>
            <a:solidFill>
              <a:srgbClr val="FFD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040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8469313" y="6167438"/>
              <a:ext cx="333375" cy="266700"/>
            </a:xfrm>
            <a:custGeom>
              <a:avLst/>
              <a:gdLst>
                <a:gd name="T0" fmla="*/ 7 w 55"/>
                <a:gd name="T1" fmla="*/ 44 h 44"/>
                <a:gd name="T2" fmla="*/ 43 w 55"/>
                <a:gd name="T3" fmla="*/ 0 h 44"/>
                <a:gd name="T4" fmla="*/ 7 w 55"/>
                <a:gd name="T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44">
                  <a:moveTo>
                    <a:pt x="7" y="44"/>
                  </a:moveTo>
                  <a:cubicBezTo>
                    <a:pt x="7" y="44"/>
                    <a:pt x="0" y="5"/>
                    <a:pt x="43" y="0"/>
                  </a:cubicBezTo>
                  <a:cubicBezTo>
                    <a:pt x="43" y="0"/>
                    <a:pt x="55" y="40"/>
                    <a:pt x="7" y="44"/>
                  </a:cubicBezTo>
                  <a:close/>
                </a:path>
              </a:pathLst>
            </a:custGeom>
            <a:solidFill>
              <a:srgbClr val="9D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040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9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8" name="Freeform 122"/>
          <p:cNvSpPr>
            <a:spLocks/>
          </p:cNvSpPr>
          <p:nvPr/>
        </p:nvSpPr>
        <p:spPr bwMode="auto">
          <a:xfrm>
            <a:off x="-130969" y="6424845"/>
            <a:ext cx="12552363" cy="444501"/>
          </a:xfrm>
          <a:custGeom>
            <a:avLst/>
            <a:gdLst>
              <a:gd name="T0" fmla="*/ 2904 w 2904"/>
              <a:gd name="T1" fmla="*/ 58 h 100"/>
              <a:gd name="T2" fmla="*/ 2859 w 2904"/>
              <a:gd name="T3" fmla="*/ 100 h 100"/>
              <a:gd name="T4" fmla="*/ 45 w 2904"/>
              <a:gd name="T5" fmla="*/ 100 h 100"/>
              <a:gd name="T6" fmla="*/ 0 w 2904"/>
              <a:gd name="T7" fmla="*/ 58 h 100"/>
              <a:gd name="T8" fmla="*/ 0 w 2904"/>
              <a:gd name="T9" fmla="*/ 42 h 100"/>
              <a:gd name="T10" fmla="*/ 45 w 2904"/>
              <a:gd name="T11" fmla="*/ 0 h 100"/>
              <a:gd name="T12" fmla="*/ 2859 w 2904"/>
              <a:gd name="T13" fmla="*/ 0 h 100"/>
              <a:gd name="T14" fmla="*/ 2904 w 2904"/>
              <a:gd name="T15" fmla="*/ 42 h 100"/>
              <a:gd name="T16" fmla="*/ 2904 w 2904"/>
              <a:gd name="T17" fmla="*/ 58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04" h="100">
                <a:moveTo>
                  <a:pt x="2904" y="58"/>
                </a:moveTo>
                <a:cubicBezTo>
                  <a:pt x="2904" y="81"/>
                  <a:pt x="2884" y="100"/>
                  <a:pt x="2859" y="100"/>
                </a:cubicBezTo>
                <a:cubicBezTo>
                  <a:pt x="45" y="100"/>
                  <a:pt x="45" y="100"/>
                  <a:pt x="45" y="100"/>
                </a:cubicBezTo>
                <a:cubicBezTo>
                  <a:pt x="20" y="100"/>
                  <a:pt x="0" y="81"/>
                  <a:pt x="0" y="58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20" y="0"/>
                  <a:pt x="45" y="0"/>
                </a:cubicBezTo>
                <a:cubicBezTo>
                  <a:pt x="2859" y="0"/>
                  <a:pt x="2859" y="0"/>
                  <a:pt x="2859" y="0"/>
                </a:cubicBezTo>
                <a:cubicBezTo>
                  <a:pt x="2884" y="0"/>
                  <a:pt x="2904" y="19"/>
                  <a:pt x="2904" y="42"/>
                </a:cubicBezTo>
                <a:lnTo>
                  <a:pt x="2904" y="58"/>
                </a:lnTo>
                <a:close/>
              </a:path>
            </a:pathLst>
          </a:custGeom>
          <a:solidFill>
            <a:srgbClr val="9DB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040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5" name="Oval 28"/>
          <p:cNvSpPr>
            <a:spLocks noChangeArrowheads="1"/>
          </p:cNvSpPr>
          <p:nvPr/>
        </p:nvSpPr>
        <p:spPr bwMode="auto">
          <a:xfrm>
            <a:off x="9882188" y="0"/>
            <a:ext cx="682625" cy="682625"/>
          </a:xfrm>
          <a:prstGeom prst="ellipse">
            <a:avLst/>
          </a:prstGeom>
          <a:solidFill>
            <a:srgbClr val="FFD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040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6" name="Freeform 58"/>
          <p:cNvSpPr>
            <a:spLocks/>
          </p:cNvSpPr>
          <p:nvPr/>
        </p:nvSpPr>
        <p:spPr bwMode="auto">
          <a:xfrm>
            <a:off x="11229976" y="733425"/>
            <a:ext cx="539750" cy="265113"/>
          </a:xfrm>
          <a:custGeom>
            <a:avLst/>
            <a:gdLst>
              <a:gd name="T0" fmla="*/ 1 w 126"/>
              <a:gd name="T1" fmla="*/ 62 h 62"/>
              <a:gd name="T2" fmla="*/ 120 w 126"/>
              <a:gd name="T3" fmla="*/ 62 h 62"/>
              <a:gd name="T4" fmla="*/ 95 w 126"/>
              <a:gd name="T5" fmla="*/ 23 h 62"/>
              <a:gd name="T6" fmla="*/ 90 w 126"/>
              <a:gd name="T7" fmla="*/ 23 h 62"/>
              <a:gd name="T8" fmla="*/ 66 w 126"/>
              <a:gd name="T9" fmla="*/ 0 h 62"/>
              <a:gd name="T10" fmla="*/ 43 w 126"/>
              <a:gd name="T11" fmla="*/ 31 h 62"/>
              <a:gd name="T12" fmla="*/ 33 w 126"/>
              <a:gd name="T13" fmla="*/ 29 h 62"/>
              <a:gd name="T14" fmla="*/ 1 w 126"/>
              <a:gd name="T15" fmla="*/ 61 h 62"/>
              <a:gd name="T16" fmla="*/ 1 w 126"/>
              <a:gd name="T17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6" h="62">
                <a:moveTo>
                  <a:pt x="1" y="62"/>
                </a:moveTo>
                <a:cubicBezTo>
                  <a:pt x="120" y="62"/>
                  <a:pt x="120" y="62"/>
                  <a:pt x="120" y="62"/>
                </a:cubicBezTo>
                <a:cubicBezTo>
                  <a:pt x="126" y="46"/>
                  <a:pt x="118" y="23"/>
                  <a:pt x="95" y="23"/>
                </a:cubicBezTo>
                <a:cubicBezTo>
                  <a:pt x="93" y="23"/>
                  <a:pt x="91" y="23"/>
                  <a:pt x="90" y="23"/>
                </a:cubicBezTo>
                <a:cubicBezTo>
                  <a:pt x="89" y="12"/>
                  <a:pt x="81" y="0"/>
                  <a:pt x="66" y="0"/>
                </a:cubicBezTo>
                <a:cubicBezTo>
                  <a:pt x="48" y="0"/>
                  <a:pt x="40" y="17"/>
                  <a:pt x="43" y="31"/>
                </a:cubicBezTo>
                <a:cubicBezTo>
                  <a:pt x="40" y="30"/>
                  <a:pt x="36" y="29"/>
                  <a:pt x="33" y="29"/>
                </a:cubicBezTo>
                <a:cubicBezTo>
                  <a:pt x="16" y="29"/>
                  <a:pt x="0" y="44"/>
                  <a:pt x="1" y="61"/>
                </a:cubicBezTo>
                <a:lnTo>
                  <a:pt x="1" y="62"/>
                </a:lnTo>
                <a:close/>
              </a:path>
            </a:pathLst>
          </a:custGeom>
          <a:solidFill>
            <a:srgbClr val="A4E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040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7" name="Freeform 59"/>
          <p:cNvSpPr>
            <a:spLocks/>
          </p:cNvSpPr>
          <p:nvPr/>
        </p:nvSpPr>
        <p:spPr bwMode="auto">
          <a:xfrm>
            <a:off x="8659813" y="493712"/>
            <a:ext cx="481013" cy="217488"/>
          </a:xfrm>
          <a:custGeom>
            <a:avLst/>
            <a:gdLst>
              <a:gd name="T0" fmla="*/ 102 w 112"/>
              <a:gd name="T1" fmla="*/ 0 h 51"/>
              <a:gd name="T2" fmla="*/ 68 w 112"/>
              <a:gd name="T3" fmla="*/ 10 h 51"/>
              <a:gd name="T4" fmla="*/ 47 w 112"/>
              <a:gd name="T5" fmla="*/ 37 h 51"/>
              <a:gd name="T6" fmla="*/ 56 w 112"/>
              <a:gd name="T7" fmla="*/ 41 h 51"/>
              <a:gd name="T8" fmla="*/ 65 w 112"/>
              <a:gd name="T9" fmla="*/ 37 h 51"/>
              <a:gd name="T10" fmla="*/ 44 w 112"/>
              <a:gd name="T11" fmla="*/ 10 h 51"/>
              <a:gd name="T12" fmla="*/ 10 w 112"/>
              <a:gd name="T13" fmla="*/ 0 h 51"/>
              <a:gd name="T14" fmla="*/ 0 w 112"/>
              <a:gd name="T15" fmla="*/ 10 h 51"/>
              <a:gd name="T16" fmla="*/ 10 w 112"/>
              <a:gd name="T17" fmla="*/ 20 h 51"/>
              <a:gd name="T18" fmla="*/ 32 w 112"/>
              <a:gd name="T19" fmla="*/ 27 h 51"/>
              <a:gd name="T20" fmla="*/ 47 w 112"/>
              <a:gd name="T21" fmla="*/ 45 h 51"/>
              <a:gd name="T22" fmla="*/ 56 w 112"/>
              <a:gd name="T23" fmla="*/ 51 h 51"/>
              <a:gd name="T24" fmla="*/ 65 w 112"/>
              <a:gd name="T25" fmla="*/ 45 h 51"/>
              <a:gd name="T26" fmla="*/ 80 w 112"/>
              <a:gd name="T27" fmla="*/ 27 h 51"/>
              <a:gd name="T28" fmla="*/ 102 w 112"/>
              <a:gd name="T29" fmla="*/ 20 h 51"/>
              <a:gd name="T30" fmla="*/ 112 w 112"/>
              <a:gd name="T31" fmla="*/ 10 h 51"/>
              <a:gd name="T32" fmla="*/ 102 w 112"/>
              <a:gd name="T3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2" h="51">
                <a:moveTo>
                  <a:pt x="102" y="0"/>
                </a:moveTo>
                <a:cubicBezTo>
                  <a:pt x="89" y="0"/>
                  <a:pt x="78" y="4"/>
                  <a:pt x="68" y="10"/>
                </a:cubicBezTo>
                <a:cubicBezTo>
                  <a:pt x="59" y="17"/>
                  <a:pt x="51" y="26"/>
                  <a:pt x="47" y="37"/>
                </a:cubicBezTo>
                <a:cubicBezTo>
                  <a:pt x="56" y="41"/>
                  <a:pt x="56" y="41"/>
                  <a:pt x="56" y="41"/>
                </a:cubicBezTo>
                <a:cubicBezTo>
                  <a:pt x="65" y="37"/>
                  <a:pt x="65" y="37"/>
                  <a:pt x="65" y="37"/>
                </a:cubicBezTo>
                <a:cubicBezTo>
                  <a:pt x="61" y="26"/>
                  <a:pt x="53" y="17"/>
                  <a:pt x="44" y="10"/>
                </a:cubicBezTo>
                <a:cubicBezTo>
                  <a:pt x="34" y="4"/>
                  <a:pt x="22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5"/>
                  <a:pt x="4" y="20"/>
                  <a:pt x="10" y="20"/>
                </a:cubicBezTo>
                <a:cubicBezTo>
                  <a:pt x="18" y="20"/>
                  <a:pt x="26" y="22"/>
                  <a:pt x="32" y="27"/>
                </a:cubicBezTo>
                <a:cubicBezTo>
                  <a:pt x="39" y="31"/>
                  <a:pt x="44" y="38"/>
                  <a:pt x="47" y="45"/>
                </a:cubicBezTo>
                <a:cubicBezTo>
                  <a:pt x="48" y="49"/>
                  <a:pt x="52" y="51"/>
                  <a:pt x="56" y="51"/>
                </a:cubicBezTo>
                <a:cubicBezTo>
                  <a:pt x="60" y="51"/>
                  <a:pt x="64" y="49"/>
                  <a:pt x="65" y="45"/>
                </a:cubicBezTo>
                <a:cubicBezTo>
                  <a:pt x="68" y="38"/>
                  <a:pt x="73" y="31"/>
                  <a:pt x="80" y="27"/>
                </a:cubicBezTo>
                <a:cubicBezTo>
                  <a:pt x="86" y="22"/>
                  <a:pt x="94" y="20"/>
                  <a:pt x="102" y="20"/>
                </a:cubicBezTo>
                <a:cubicBezTo>
                  <a:pt x="108" y="20"/>
                  <a:pt x="112" y="15"/>
                  <a:pt x="112" y="10"/>
                </a:cubicBezTo>
                <a:cubicBezTo>
                  <a:pt x="112" y="4"/>
                  <a:pt x="108" y="0"/>
                  <a:pt x="102" y="0"/>
                </a:cubicBezTo>
                <a:close/>
              </a:path>
            </a:pathLst>
          </a:custGeom>
          <a:solidFill>
            <a:srgbClr val="FFC0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040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8" name="Freeform 60"/>
          <p:cNvSpPr>
            <a:spLocks/>
          </p:cNvSpPr>
          <p:nvPr/>
        </p:nvSpPr>
        <p:spPr bwMode="auto">
          <a:xfrm>
            <a:off x="9740901" y="1111250"/>
            <a:ext cx="481013" cy="217488"/>
          </a:xfrm>
          <a:custGeom>
            <a:avLst/>
            <a:gdLst>
              <a:gd name="T0" fmla="*/ 102 w 112"/>
              <a:gd name="T1" fmla="*/ 0 h 51"/>
              <a:gd name="T2" fmla="*/ 68 w 112"/>
              <a:gd name="T3" fmla="*/ 10 h 51"/>
              <a:gd name="T4" fmla="*/ 47 w 112"/>
              <a:gd name="T5" fmla="*/ 37 h 51"/>
              <a:gd name="T6" fmla="*/ 56 w 112"/>
              <a:gd name="T7" fmla="*/ 41 h 51"/>
              <a:gd name="T8" fmla="*/ 65 w 112"/>
              <a:gd name="T9" fmla="*/ 37 h 51"/>
              <a:gd name="T10" fmla="*/ 44 w 112"/>
              <a:gd name="T11" fmla="*/ 10 h 51"/>
              <a:gd name="T12" fmla="*/ 10 w 112"/>
              <a:gd name="T13" fmla="*/ 0 h 51"/>
              <a:gd name="T14" fmla="*/ 0 w 112"/>
              <a:gd name="T15" fmla="*/ 10 h 51"/>
              <a:gd name="T16" fmla="*/ 10 w 112"/>
              <a:gd name="T17" fmla="*/ 20 h 51"/>
              <a:gd name="T18" fmla="*/ 32 w 112"/>
              <a:gd name="T19" fmla="*/ 27 h 51"/>
              <a:gd name="T20" fmla="*/ 47 w 112"/>
              <a:gd name="T21" fmla="*/ 45 h 51"/>
              <a:gd name="T22" fmla="*/ 56 w 112"/>
              <a:gd name="T23" fmla="*/ 51 h 51"/>
              <a:gd name="T24" fmla="*/ 65 w 112"/>
              <a:gd name="T25" fmla="*/ 45 h 51"/>
              <a:gd name="T26" fmla="*/ 80 w 112"/>
              <a:gd name="T27" fmla="*/ 27 h 51"/>
              <a:gd name="T28" fmla="*/ 102 w 112"/>
              <a:gd name="T29" fmla="*/ 20 h 51"/>
              <a:gd name="T30" fmla="*/ 112 w 112"/>
              <a:gd name="T31" fmla="*/ 10 h 51"/>
              <a:gd name="T32" fmla="*/ 102 w 112"/>
              <a:gd name="T3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2" h="51">
                <a:moveTo>
                  <a:pt x="102" y="0"/>
                </a:moveTo>
                <a:cubicBezTo>
                  <a:pt x="89" y="0"/>
                  <a:pt x="78" y="4"/>
                  <a:pt x="68" y="10"/>
                </a:cubicBezTo>
                <a:cubicBezTo>
                  <a:pt x="59" y="17"/>
                  <a:pt x="51" y="26"/>
                  <a:pt x="47" y="37"/>
                </a:cubicBezTo>
                <a:cubicBezTo>
                  <a:pt x="56" y="41"/>
                  <a:pt x="56" y="41"/>
                  <a:pt x="56" y="41"/>
                </a:cubicBezTo>
                <a:cubicBezTo>
                  <a:pt x="65" y="37"/>
                  <a:pt x="65" y="37"/>
                  <a:pt x="65" y="37"/>
                </a:cubicBezTo>
                <a:cubicBezTo>
                  <a:pt x="61" y="26"/>
                  <a:pt x="53" y="17"/>
                  <a:pt x="44" y="10"/>
                </a:cubicBezTo>
                <a:cubicBezTo>
                  <a:pt x="34" y="4"/>
                  <a:pt x="22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5"/>
                  <a:pt x="4" y="20"/>
                  <a:pt x="10" y="20"/>
                </a:cubicBezTo>
                <a:cubicBezTo>
                  <a:pt x="18" y="20"/>
                  <a:pt x="26" y="22"/>
                  <a:pt x="32" y="27"/>
                </a:cubicBezTo>
                <a:cubicBezTo>
                  <a:pt x="39" y="31"/>
                  <a:pt x="44" y="38"/>
                  <a:pt x="47" y="45"/>
                </a:cubicBezTo>
                <a:cubicBezTo>
                  <a:pt x="48" y="49"/>
                  <a:pt x="52" y="51"/>
                  <a:pt x="56" y="51"/>
                </a:cubicBezTo>
                <a:cubicBezTo>
                  <a:pt x="60" y="51"/>
                  <a:pt x="64" y="49"/>
                  <a:pt x="65" y="45"/>
                </a:cubicBezTo>
                <a:cubicBezTo>
                  <a:pt x="68" y="38"/>
                  <a:pt x="73" y="31"/>
                  <a:pt x="80" y="27"/>
                </a:cubicBezTo>
                <a:cubicBezTo>
                  <a:pt x="86" y="22"/>
                  <a:pt x="94" y="20"/>
                  <a:pt x="102" y="20"/>
                </a:cubicBezTo>
                <a:cubicBezTo>
                  <a:pt x="108" y="20"/>
                  <a:pt x="112" y="15"/>
                  <a:pt x="112" y="10"/>
                </a:cubicBezTo>
                <a:cubicBezTo>
                  <a:pt x="112" y="4"/>
                  <a:pt x="108" y="0"/>
                  <a:pt x="102" y="0"/>
                </a:cubicBezTo>
                <a:close/>
              </a:path>
            </a:pathLst>
          </a:custGeom>
          <a:solidFill>
            <a:srgbClr val="FFC0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040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9" name="Picture 38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4787" y="5389797"/>
            <a:ext cx="2400300" cy="1468203"/>
          </a:xfrm>
          <a:prstGeom prst="rect">
            <a:avLst/>
          </a:prstGeom>
        </p:spPr>
      </p:pic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94C51A99-4C38-41A0-ACBC-892D4B0B438E}"/>
              </a:ext>
            </a:extLst>
          </p:cNvPr>
          <p:cNvSpPr/>
          <p:nvPr/>
        </p:nvSpPr>
        <p:spPr>
          <a:xfrm>
            <a:off x="1123949" y="276225"/>
            <a:ext cx="10448925" cy="1790700"/>
          </a:xfrm>
          <a:prstGeom prst="round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904065">
              <a:defRPr/>
            </a:pPr>
            <a:r>
              <a:rPr lang="en-US" sz="48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4. </a:t>
            </a:r>
            <a:r>
              <a:rPr lang="en-US" sz="48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Tìm</a:t>
            </a:r>
            <a:r>
              <a:rPr lang="en-US" sz="48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8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từ</a:t>
            </a:r>
            <a:r>
              <a:rPr lang="en-US" sz="48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8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ngữ</a:t>
            </a:r>
            <a:r>
              <a:rPr lang="en-US" sz="48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8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có</a:t>
            </a:r>
            <a:r>
              <a:rPr lang="en-US" sz="48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8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chứa</a:t>
            </a:r>
            <a:r>
              <a:rPr lang="en-US" sz="48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8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vần</a:t>
            </a:r>
            <a:r>
              <a:rPr lang="en-US" sz="48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“</a:t>
            </a:r>
            <a:r>
              <a:rPr lang="en-US" sz="48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oai</a:t>
            </a:r>
            <a:r>
              <a:rPr lang="en-US" sz="48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”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E88F4A0E-D5B7-492A-ADA8-05410F0A8652}"/>
              </a:ext>
            </a:extLst>
          </p:cNvPr>
          <p:cNvSpPr/>
          <p:nvPr/>
        </p:nvSpPr>
        <p:spPr>
          <a:xfrm>
            <a:off x="2066925" y="2727326"/>
            <a:ext cx="8440738" cy="2073274"/>
          </a:xfrm>
          <a:prstGeom prst="round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904065">
              <a:defRPr/>
            </a:pPr>
            <a:r>
              <a:rPr lang="vi-VN" sz="60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 khoai, loài người, khoan khoái</a:t>
            </a:r>
            <a:r>
              <a:rPr lang="en-US" sz="60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…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1657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 animBg="1"/>
      <p:bldP spid="116" grpId="0" animBg="1"/>
      <p:bldP spid="117" grpId="0" animBg="1"/>
      <p:bldP spid="118" grpId="0" animBg="1"/>
      <p:bldP spid="41" grpId="0" animBg="1"/>
      <p:bldP spid="4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4787" y="5389797"/>
            <a:ext cx="2400300" cy="1468203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1F16AF7A-4CC0-4BD8-B567-9CEA024ABAA4}"/>
              </a:ext>
            </a:extLst>
          </p:cNvPr>
          <p:cNvSpPr/>
          <p:nvPr/>
        </p:nvSpPr>
        <p:spPr>
          <a:xfrm>
            <a:off x="1123949" y="276225"/>
            <a:ext cx="10448925" cy="1790700"/>
          </a:xfrm>
          <a:prstGeom prst="round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904065">
              <a:defRPr/>
            </a:pPr>
            <a:r>
              <a:rPr lang="en-US" sz="44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4. </a:t>
            </a:r>
            <a:r>
              <a:rPr lang="en-US" sz="44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Tìm</a:t>
            </a:r>
            <a:r>
              <a:rPr lang="en-US" sz="44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4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từ</a:t>
            </a:r>
            <a:r>
              <a:rPr lang="en-US" sz="44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4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ngữ</a:t>
            </a:r>
            <a:r>
              <a:rPr lang="en-US" sz="44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4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có</a:t>
            </a:r>
            <a:r>
              <a:rPr lang="en-US" sz="44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4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chứa</a:t>
            </a:r>
            <a:r>
              <a:rPr lang="en-US" sz="44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4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vần</a:t>
            </a:r>
            <a:r>
              <a:rPr lang="en-US" sz="44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“</a:t>
            </a:r>
            <a:r>
              <a:rPr lang="en-US" sz="44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oay</a:t>
            </a:r>
            <a:r>
              <a:rPr lang="en-US" sz="44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”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911E28DC-D06F-4954-ADBE-CF7266ADA59C}"/>
              </a:ext>
            </a:extLst>
          </p:cNvPr>
          <p:cNvSpPr/>
          <p:nvPr/>
        </p:nvSpPr>
        <p:spPr>
          <a:xfrm>
            <a:off x="1209676" y="3451860"/>
            <a:ext cx="10363198" cy="1624964"/>
          </a:xfrm>
          <a:prstGeom prst="round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904065">
              <a:defRPr/>
            </a:pPr>
            <a:r>
              <a:rPr lang="en-US" sz="54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Loay </a:t>
            </a:r>
            <a:r>
              <a:rPr lang="en-US" sz="54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hoay</a:t>
            </a:r>
            <a:r>
              <a:rPr lang="en-US" sz="54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54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ngoáy</a:t>
            </a:r>
            <a:r>
              <a:rPr lang="en-US" sz="54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tai, </a:t>
            </a:r>
            <a:r>
              <a:rPr lang="en-US" sz="54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hí</a:t>
            </a:r>
            <a:r>
              <a:rPr lang="en-US" sz="54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hoáy</a:t>
            </a:r>
            <a:r>
              <a:rPr lang="en-US" sz="54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,…</a:t>
            </a:r>
          </a:p>
        </p:txBody>
      </p:sp>
    </p:spTree>
    <p:extLst>
      <p:ext uri="{BB962C8B-B14F-4D97-AF65-F5344CB8AC3E}">
        <p14:creationId xmlns:p14="http://schemas.microsoft.com/office/powerpoint/2010/main" val="198681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626" t="832" r="626" b="1028"/>
          <a:stretch>
            <a:fillRect/>
          </a:stretch>
        </p:blipFill>
        <p:spPr>
          <a:xfrm>
            <a:off x="-13722" y="1"/>
            <a:ext cx="12219444" cy="6857999"/>
          </a:xfrm>
          <a:prstGeom prst="rect">
            <a:avLst/>
          </a:prstGeom>
          <a:ln>
            <a:solidFill>
              <a:schemeClr val="accent5"/>
            </a:solidFill>
          </a:ln>
        </p:spPr>
      </p:pic>
      <p:sp>
        <p:nvSpPr>
          <p:cNvPr id="24" name="Oval 23">
            <a:extLst>
              <a:ext uri="{FF2B5EF4-FFF2-40B4-BE49-F238E27FC236}">
                <a16:creationId xmlns:a16="http://schemas.microsoft.com/office/drawing/2014/main" id="{5E09D0ED-10AD-4E23-9F2F-B919998473ED}"/>
              </a:ext>
            </a:extLst>
          </p:cNvPr>
          <p:cNvSpPr/>
          <p:nvPr/>
        </p:nvSpPr>
        <p:spPr>
          <a:xfrm>
            <a:off x="1924096" y="360330"/>
            <a:ext cx="491182" cy="455455"/>
          </a:xfrm>
          <a:prstGeom prst="ellipse">
            <a:avLst/>
          </a:prstGeom>
          <a:solidFill>
            <a:srgbClr val="70AD47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9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5FF8C5B-AED4-4F71-BE56-2F39F8B16991}"/>
              </a:ext>
            </a:extLst>
          </p:cNvPr>
          <p:cNvSpPr txBox="1"/>
          <p:nvPr/>
        </p:nvSpPr>
        <p:spPr>
          <a:xfrm>
            <a:off x="2304285" y="332079"/>
            <a:ext cx="79773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Trong</a:t>
            </a:r>
            <a:r>
              <a:rPr lang="en-US" sz="28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bảng</a:t>
            </a:r>
            <a:r>
              <a:rPr lang="en-US" sz="28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dưới</a:t>
            </a:r>
            <a:r>
              <a:rPr lang="en-US" sz="28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đây</a:t>
            </a:r>
            <a:r>
              <a:rPr lang="en-US" sz="28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thông</a:t>
            </a:r>
            <a:r>
              <a:rPr lang="en-US" sz="28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tin </a:t>
            </a:r>
            <a:r>
              <a:rPr lang="en-US" sz="28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nào</a:t>
            </a:r>
            <a:r>
              <a:rPr lang="en-US" sz="28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phù</a:t>
            </a:r>
            <a:r>
              <a:rPr lang="en-US" sz="28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hợp</a:t>
            </a:r>
            <a:r>
              <a:rPr lang="en-US" sz="28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với</a:t>
            </a:r>
            <a:r>
              <a:rPr lang="en-US" sz="28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hổ</a:t>
            </a:r>
            <a:r>
              <a:rPr lang="en-US" sz="28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28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thông</a:t>
            </a:r>
            <a:r>
              <a:rPr lang="en-US" sz="28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tin </a:t>
            </a:r>
            <a:r>
              <a:rPr lang="en-US" sz="28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nào</a:t>
            </a:r>
            <a:r>
              <a:rPr lang="en-US" sz="28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phù</a:t>
            </a:r>
            <a:r>
              <a:rPr lang="en-US" sz="28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hợp</a:t>
            </a:r>
            <a:r>
              <a:rPr lang="en-US" sz="28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với</a:t>
            </a:r>
            <a:r>
              <a:rPr lang="en-US" sz="28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28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mèo</a:t>
            </a:r>
            <a:endParaRPr lang="en-US" sz="2800" dirty="0">
              <a:solidFill>
                <a:prstClr val="black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63887A71-CBB9-4923-8EE7-7C1882DAC7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295" y="2167446"/>
            <a:ext cx="2759835" cy="3115688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2A32C5E-F512-4EC6-BD09-B5583A8315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380" y="2412262"/>
            <a:ext cx="2571750" cy="2600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7EACF3FA-DBAF-4E6D-B5C6-FBEFF7E8372A}"/>
              </a:ext>
            </a:extLst>
          </p:cNvPr>
          <p:cNvSpPr/>
          <p:nvPr/>
        </p:nvSpPr>
        <p:spPr>
          <a:xfrm>
            <a:off x="4278317" y="1599833"/>
            <a:ext cx="3850929" cy="496596"/>
          </a:xfrm>
          <a:prstGeom prst="rect">
            <a:avLst/>
          </a:prstGeom>
          <a:solidFill>
            <a:srgbClr val="70AD47">
              <a:lumMod val="40000"/>
              <a:lumOff val="60000"/>
            </a:srgbClr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1.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Sống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trong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rừng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 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3C4B151-9706-456A-B61C-062E7A58CAFA}"/>
              </a:ext>
            </a:extLst>
          </p:cNvPr>
          <p:cNvSpPr/>
          <p:nvPr/>
        </p:nvSpPr>
        <p:spPr>
          <a:xfrm>
            <a:off x="4278316" y="2109294"/>
            <a:ext cx="3850929" cy="496596"/>
          </a:xfrm>
          <a:prstGeom prst="rect">
            <a:avLst/>
          </a:prstGeom>
          <a:solidFill>
            <a:srgbClr val="ED7D31">
              <a:lumMod val="20000"/>
              <a:lumOff val="80000"/>
            </a:srgbClr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2.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Sống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trong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nhà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/>
              <a:ea typeface="Arial-Rounded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ADD1E70-EB3B-42C5-B782-6DB30A079530}"/>
              </a:ext>
            </a:extLst>
          </p:cNvPr>
          <p:cNvSpPr/>
          <p:nvPr/>
        </p:nvSpPr>
        <p:spPr>
          <a:xfrm>
            <a:off x="4278315" y="2618755"/>
            <a:ext cx="3850929" cy="496596"/>
          </a:xfrm>
          <a:prstGeom prst="rect">
            <a:avLst/>
          </a:prstGeom>
          <a:solidFill>
            <a:srgbClr val="70AD47">
              <a:lumMod val="40000"/>
              <a:lumOff val="60000"/>
            </a:srgbClr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3. To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lớn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/>
              <a:ea typeface="Arial-Rounded"/>
              <a:cs typeface="+mn-cs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D911BFE-0A52-4075-9189-50A08717F98B}"/>
              </a:ext>
            </a:extLst>
          </p:cNvPr>
          <p:cNvSpPr/>
          <p:nvPr/>
        </p:nvSpPr>
        <p:spPr>
          <a:xfrm>
            <a:off x="4278314" y="3117065"/>
            <a:ext cx="3850929" cy="496596"/>
          </a:xfrm>
          <a:prstGeom prst="rect">
            <a:avLst/>
          </a:prstGeom>
          <a:solidFill>
            <a:srgbClr val="ED7D31">
              <a:lumMod val="20000"/>
              <a:lumOff val="80000"/>
            </a:srgbClr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4.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Nhỏ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bé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/>
              <a:ea typeface="Arial-Rounded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2CEEE6E-51E3-4868-BF87-848A75A2835D}"/>
              </a:ext>
            </a:extLst>
          </p:cNvPr>
          <p:cNvSpPr/>
          <p:nvPr/>
        </p:nvSpPr>
        <p:spPr>
          <a:xfrm>
            <a:off x="4278313" y="3626526"/>
            <a:ext cx="3850929" cy="496596"/>
          </a:xfrm>
          <a:prstGeom prst="rect">
            <a:avLst/>
          </a:prstGeom>
          <a:solidFill>
            <a:srgbClr val="70AD47">
              <a:lumMod val="40000"/>
              <a:lumOff val="60000"/>
            </a:srgbClr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5.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Thường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bắt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chuột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/>
              <a:ea typeface="Arial-Rounded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9479BFA-8A3A-4D07-979A-2C11C61DC40F}"/>
              </a:ext>
            </a:extLst>
          </p:cNvPr>
          <p:cNvSpPr/>
          <p:nvPr/>
        </p:nvSpPr>
        <p:spPr>
          <a:xfrm>
            <a:off x="4223720" y="4135987"/>
            <a:ext cx="4156004" cy="496596"/>
          </a:xfrm>
          <a:prstGeom prst="rect">
            <a:avLst/>
          </a:prstGeom>
          <a:solidFill>
            <a:srgbClr val="ED7D31">
              <a:lumMod val="20000"/>
              <a:lumOff val="80000"/>
            </a:srgbClr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6.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Thường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săn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bắt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hươu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,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nai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/>
              <a:ea typeface="Arial-Rounded"/>
              <a:cs typeface="+mn-cs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348E499-311F-43DC-BF3E-CDAF6B64AD3A}"/>
              </a:ext>
            </a:extLst>
          </p:cNvPr>
          <p:cNvSpPr/>
          <p:nvPr/>
        </p:nvSpPr>
        <p:spPr>
          <a:xfrm>
            <a:off x="4278311" y="4645448"/>
            <a:ext cx="3850929" cy="496596"/>
          </a:xfrm>
          <a:prstGeom prst="rect">
            <a:avLst/>
          </a:prstGeom>
          <a:solidFill>
            <a:srgbClr val="70AD47">
              <a:lumMod val="40000"/>
              <a:lumOff val="60000"/>
            </a:srgbClr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7. 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Leo tr</a:t>
            </a:r>
            <a:r>
              <a:rPr lang="en-US" sz="2400" kern="0">
                <a:solidFill>
                  <a:prstClr val="black"/>
                </a:solidFill>
                <a:latin typeface="Arial-Rounded"/>
                <a:ea typeface="Arial-Rounded"/>
              </a:rPr>
              <a:t>è</a:t>
            </a: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o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giỏi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/>
              <a:ea typeface="Arial-Rounded"/>
              <a:cs typeface="+mn-cs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46BA036-03CA-45D3-8C0E-E0E7D823E28C}"/>
              </a:ext>
            </a:extLst>
          </p:cNvPr>
          <p:cNvSpPr/>
          <p:nvPr/>
        </p:nvSpPr>
        <p:spPr>
          <a:xfrm>
            <a:off x="4278310" y="5154909"/>
            <a:ext cx="3850929" cy="496596"/>
          </a:xfrm>
          <a:prstGeom prst="rect">
            <a:avLst/>
          </a:prstGeom>
          <a:solidFill>
            <a:srgbClr val="ED7D31">
              <a:lumMod val="20000"/>
              <a:lumOff val="80000"/>
            </a:srgbClr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8.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Không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giỏi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leo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trèo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/>
              <a:ea typeface="Arial-Rounded"/>
              <a:cs typeface="+mn-cs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175BF80-7135-4798-A16F-B19043D8838B}"/>
              </a:ext>
            </a:extLst>
          </p:cNvPr>
          <p:cNvSpPr/>
          <p:nvPr/>
        </p:nvSpPr>
        <p:spPr>
          <a:xfrm>
            <a:off x="4278309" y="5664370"/>
            <a:ext cx="3850929" cy="496596"/>
          </a:xfrm>
          <a:prstGeom prst="rect">
            <a:avLst/>
          </a:prstGeom>
          <a:solidFill>
            <a:srgbClr val="70AD47">
              <a:lumMod val="40000"/>
              <a:lumOff val="60000"/>
            </a:srgbClr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9. Hung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dữ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/>
              <a:ea typeface="Arial-Rounded"/>
              <a:cs typeface="+mn-cs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60F5791-13C7-4C6C-8BEB-C8C8A46C2387}"/>
              </a:ext>
            </a:extLst>
          </p:cNvPr>
          <p:cNvSpPr/>
          <p:nvPr/>
        </p:nvSpPr>
        <p:spPr>
          <a:xfrm>
            <a:off x="4278309" y="6164394"/>
            <a:ext cx="3850929" cy="496596"/>
          </a:xfrm>
          <a:prstGeom prst="rect">
            <a:avLst/>
          </a:prstGeom>
          <a:solidFill>
            <a:srgbClr val="ED7D31">
              <a:lumMod val="20000"/>
              <a:lumOff val="80000"/>
            </a:srgbClr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10.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Dễ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thương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,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dễ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-Rounded"/>
                <a:ea typeface="Arial-Rounded"/>
                <a:cs typeface="+mn-cs"/>
              </a:rPr>
              <a:t>gần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-Rounded"/>
              <a:ea typeface="Arial-Rounded"/>
              <a:cs typeface="+mn-cs"/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09196275-8A2D-454C-BD3E-CE34973AA2C5}"/>
              </a:ext>
            </a:extLst>
          </p:cNvPr>
          <p:cNvCxnSpPr>
            <a:cxnSpLocks/>
            <a:stCxn id="28" idx="1"/>
          </p:cNvCxnSpPr>
          <p:nvPr/>
        </p:nvCxnSpPr>
        <p:spPr>
          <a:xfrm flipH="1">
            <a:off x="3414131" y="1848131"/>
            <a:ext cx="864186" cy="1877159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442A7429-0439-450D-A92F-E3954D44EA21}"/>
              </a:ext>
            </a:extLst>
          </p:cNvPr>
          <p:cNvCxnSpPr>
            <a:cxnSpLocks/>
            <a:endCxn id="26" idx="3"/>
          </p:cNvCxnSpPr>
          <p:nvPr/>
        </p:nvCxnSpPr>
        <p:spPr>
          <a:xfrm flipH="1">
            <a:off x="3414130" y="2879918"/>
            <a:ext cx="864186" cy="845372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F998BA35-F584-48CD-8523-89A2A641B763}"/>
              </a:ext>
            </a:extLst>
          </p:cNvPr>
          <p:cNvCxnSpPr>
            <a:cxnSpLocks/>
          </p:cNvCxnSpPr>
          <p:nvPr/>
        </p:nvCxnSpPr>
        <p:spPr>
          <a:xfrm flipH="1" flipV="1">
            <a:off x="3411747" y="3738155"/>
            <a:ext cx="866569" cy="655642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B2497EF7-4287-4D5B-BEC6-71CB1879B011}"/>
              </a:ext>
            </a:extLst>
          </p:cNvPr>
          <p:cNvCxnSpPr>
            <a:cxnSpLocks/>
          </p:cNvCxnSpPr>
          <p:nvPr/>
        </p:nvCxnSpPr>
        <p:spPr>
          <a:xfrm flipH="1" flipV="1">
            <a:off x="3411744" y="3725290"/>
            <a:ext cx="866566" cy="1690939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789213F3-2C9F-4523-AED2-22CA649C5C51}"/>
              </a:ext>
            </a:extLst>
          </p:cNvPr>
          <p:cNvCxnSpPr>
            <a:cxnSpLocks/>
          </p:cNvCxnSpPr>
          <p:nvPr/>
        </p:nvCxnSpPr>
        <p:spPr>
          <a:xfrm flipH="1" flipV="1">
            <a:off x="3411738" y="3712425"/>
            <a:ext cx="866565" cy="2233945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CFB9D666-DF22-49DE-AD31-ACEF0D9EE1A7}"/>
              </a:ext>
            </a:extLst>
          </p:cNvPr>
          <p:cNvCxnSpPr>
            <a:cxnSpLocks/>
            <a:stCxn id="27" idx="1"/>
            <a:endCxn id="29" idx="3"/>
          </p:cNvCxnSpPr>
          <p:nvPr/>
        </p:nvCxnSpPr>
        <p:spPr>
          <a:xfrm flipH="1" flipV="1">
            <a:off x="8129245" y="2357592"/>
            <a:ext cx="1015135" cy="1354833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432F1545-B868-4F12-93DF-3FF2D9416747}"/>
              </a:ext>
            </a:extLst>
          </p:cNvPr>
          <p:cNvCxnSpPr>
            <a:cxnSpLocks/>
            <a:stCxn id="27" idx="1"/>
          </p:cNvCxnSpPr>
          <p:nvPr/>
        </p:nvCxnSpPr>
        <p:spPr>
          <a:xfrm flipH="1" flipV="1">
            <a:off x="8129218" y="3350785"/>
            <a:ext cx="1015162" cy="36164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9D87EBAB-7446-4D66-AA62-347A2710F0E9}"/>
              </a:ext>
            </a:extLst>
          </p:cNvPr>
          <p:cNvCxnSpPr>
            <a:cxnSpLocks/>
            <a:endCxn id="32" idx="3"/>
          </p:cNvCxnSpPr>
          <p:nvPr/>
        </p:nvCxnSpPr>
        <p:spPr>
          <a:xfrm flipH="1">
            <a:off x="8129242" y="3738155"/>
            <a:ext cx="1015140" cy="136669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B81B814D-1854-46D1-86F6-3A298FC17058}"/>
              </a:ext>
            </a:extLst>
          </p:cNvPr>
          <p:cNvCxnSpPr>
            <a:cxnSpLocks/>
          </p:cNvCxnSpPr>
          <p:nvPr/>
        </p:nvCxnSpPr>
        <p:spPr>
          <a:xfrm flipH="1">
            <a:off x="8129217" y="3712425"/>
            <a:ext cx="1015163" cy="1209307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A3A316BA-0EC3-4045-BD80-EA327D74A4B6}"/>
              </a:ext>
            </a:extLst>
          </p:cNvPr>
          <p:cNvCxnSpPr>
            <a:cxnSpLocks/>
            <a:stCxn id="27" idx="1"/>
            <a:endCxn id="37" idx="3"/>
          </p:cNvCxnSpPr>
          <p:nvPr/>
        </p:nvCxnSpPr>
        <p:spPr>
          <a:xfrm flipH="1">
            <a:off x="8129238" y="3712425"/>
            <a:ext cx="1015142" cy="2700267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and orange text&#10;&#10;AI-generated content may be incorrect.">
            <a:extLst>
              <a:ext uri="{FF2B5EF4-FFF2-40B4-BE49-F238E27FC236}">
                <a16:creationId xmlns:a16="http://schemas.microsoft.com/office/drawing/2014/main" id="{68F850AE-70A6-4C9A-2088-68EDC529CC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7220" y="1030862"/>
            <a:ext cx="8254699" cy="285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587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D:\lijie\包图网\小报\素材\lj下载\人物\郊游\09.png">
            <a:extLst>
              <a:ext uri="{FF2B5EF4-FFF2-40B4-BE49-F238E27FC236}">
                <a16:creationId xmlns:a16="http://schemas.microsoft.com/office/drawing/2014/main" id="{2D3D74AC-98AA-4B48-B335-8DDE9C0A733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702" y="4965701"/>
            <a:ext cx="8020447" cy="18923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5B4BC0E-D2FA-424E-B73E-00C2A216778B}"/>
              </a:ext>
            </a:extLst>
          </p:cNvPr>
          <p:cNvSpPr txBox="1"/>
          <p:nvPr/>
        </p:nvSpPr>
        <p:spPr>
          <a:xfrm>
            <a:off x="2006463" y="1608163"/>
            <a:ext cx="83289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rgbClr val="00206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CHÚA TỂ RỪNG XANH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CB3C48-77D6-384D-1B1C-DD5A324C41F5}"/>
              </a:ext>
            </a:extLst>
          </p:cNvPr>
          <p:cNvSpPr txBox="1"/>
          <p:nvPr/>
        </p:nvSpPr>
        <p:spPr>
          <a:xfrm>
            <a:off x="2109333" y="3082633"/>
            <a:ext cx="83289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(</a:t>
            </a:r>
            <a:r>
              <a:rPr lang="en-US" sz="6600" b="1" dirty="0" err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Tiết</a:t>
            </a:r>
            <a:r>
              <a:rPr lang="en-US" sz="6600" b="1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3 + 4)</a:t>
            </a:r>
          </a:p>
        </p:txBody>
      </p:sp>
    </p:spTree>
    <p:extLst>
      <p:ext uri="{BB962C8B-B14F-4D97-AF65-F5344CB8AC3E}">
        <p14:creationId xmlns:p14="http://schemas.microsoft.com/office/powerpoint/2010/main" val="3560141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265E3116-920D-42BA-B410-BF32E0B17F7E}"/>
              </a:ext>
            </a:extLst>
          </p:cNvPr>
          <p:cNvSpPr/>
          <p:nvPr/>
        </p:nvSpPr>
        <p:spPr>
          <a:xfrm>
            <a:off x="586887" y="752715"/>
            <a:ext cx="622787" cy="625224"/>
          </a:xfrm>
          <a:prstGeom prst="ellipse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BF605B4-7F2F-411F-925E-93012D6038EA}"/>
              </a:ext>
            </a:extLst>
          </p:cNvPr>
          <p:cNvSpPr txBox="1"/>
          <p:nvPr/>
        </p:nvSpPr>
        <p:spPr>
          <a:xfrm>
            <a:off x="1333499" y="809719"/>
            <a:ext cx="97631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Chọn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từ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ngữ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để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hoàn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thiện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câu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viết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câu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vào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vở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57FB545-348A-4BC7-86C2-FC83B483979F}"/>
              </a:ext>
            </a:extLst>
          </p:cNvPr>
          <p:cNvSpPr/>
          <p:nvPr/>
        </p:nvSpPr>
        <p:spPr>
          <a:xfrm>
            <a:off x="647700" y="2433032"/>
            <a:ext cx="11134725" cy="625224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hung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dữ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	 	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trong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rừng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		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đêm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tối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		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chúa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tể</a:t>
            </a:r>
            <a:endParaRPr lang="en-US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EAB00B-532B-4D39-994E-6771CAA967AF}"/>
              </a:ext>
            </a:extLst>
          </p:cNvPr>
          <p:cNvSpPr txBox="1"/>
          <p:nvPr/>
        </p:nvSpPr>
        <p:spPr>
          <a:xfrm>
            <a:off x="2076450" y="3799745"/>
            <a:ext cx="6651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a.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Gấu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khỉ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hổ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báo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đều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sống</a:t>
            </a:r>
            <a:r>
              <a:rPr lang="en-US" sz="360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(</a:t>
            </a:r>
            <a:endParaRPr lang="en-US" sz="36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B420D7E-2216-426A-85A6-4E72B11309C7}"/>
              </a:ext>
            </a:extLst>
          </p:cNvPr>
          <p:cNvSpPr txBox="1"/>
          <p:nvPr/>
        </p:nvSpPr>
        <p:spPr>
          <a:xfrm>
            <a:off x="2000250" y="4610067"/>
            <a:ext cx="97821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b.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Trong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 </a:t>
            </a:r>
            <a:r>
              <a:rPr lang="en-US" sz="360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(…)   ,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hổ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vẫn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có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thể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nhìn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rõ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mọi</a:t>
            </a:r>
            <a:r>
              <a:rPr lang="en-US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vật</a:t>
            </a:r>
            <a:endParaRPr lang="en-US" sz="36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9BDEBF6-A87B-46D9-8873-D188578E72C8}"/>
              </a:ext>
            </a:extLst>
          </p:cNvPr>
          <p:cNvSpPr/>
          <p:nvPr/>
        </p:nvSpPr>
        <p:spPr>
          <a:xfrm>
            <a:off x="8044583" y="3840309"/>
            <a:ext cx="2791739" cy="52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solidFill>
                  <a:srgbClr val="FF0000"/>
                </a:solidFill>
              </a:rPr>
              <a:t>trong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 err="1">
                <a:solidFill>
                  <a:srgbClr val="FF0000"/>
                </a:solidFill>
              </a:rPr>
              <a:t>rừng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E0FDCA4-DCED-430E-AB10-2AA72AD5E78E}"/>
              </a:ext>
            </a:extLst>
          </p:cNvPr>
          <p:cNvSpPr/>
          <p:nvPr/>
        </p:nvSpPr>
        <p:spPr>
          <a:xfrm>
            <a:off x="3724974" y="4681184"/>
            <a:ext cx="1894776" cy="52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err="1">
                <a:solidFill>
                  <a:srgbClr val="FF0000"/>
                </a:solidFill>
              </a:rPr>
              <a:t>đêm</a:t>
            </a:r>
            <a:r>
              <a:rPr lang="en-US" sz="3600">
                <a:solidFill>
                  <a:srgbClr val="FF0000"/>
                </a:solidFill>
              </a:rPr>
              <a:t> tối,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955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8CFCCCD-CF8F-4E24-A750-5C68D59575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01" t="2074" r="2314" b="3136"/>
          <a:stretch/>
        </p:blipFill>
        <p:spPr>
          <a:xfrm>
            <a:off x="2471854" y="2981557"/>
            <a:ext cx="3624146" cy="2988527"/>
          </a:xfrm>
          <a:prstGeom prst="roundRect">
            <a:avLst>
              <a:gd name="adj" fmla="val 7338"/>
            </a:avLst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A29BE86-3B33-49D0-849C-C0A40D584B2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20" t="1581" r="616" b="1581"/>
          <a:stretch/>
        </p:blipFill>
        <p:spPr>
          <a:xfrm>
            <a:off x="6252117" y="2981557"/>
            <a:ext cx="3624146" cy="2988527"/>
          </a:xfrm>
          <a:prstGeom prst="roundRect">
            <a:avLst>
              <a:gd name="adj" fmla="val 6934"/>
            </a:avLst>
          </a:prstGeom>
        </p:spPr>
      </p:pic>
      <p:sp>
        <p:nvSpPr>
          <p:cNvPr id="10" name="Google Shape;780;p45">
            <a:extLst>
              <a:ext uri="{FF2B5EF4-FFF2-40B4-BE49-F238E27FC236}">
                <a16:creationId xmlns:a16="http://schemas.microsoft.com/office/drawing/2014/main" id="{2AD0DCD9-60D5-4370-8A98-77D7AC0D445B}"/>
              </a:ext>
            </a:extLst>
          </p:cNvPr>
          <p:cNvSpPr txBox="1">
            <a:spLocks/>
          </p:cNvSpPr>
          <p:nvPr/>
        </p:nvSpPr>
        <p:spPr>
          <a:xfrm>
            <a:off x="3222702" y="887915"/>
            <a:ext cx="5898991" cy="107259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</a:pPr>
            <a:r>
              <a:rPr lang="en-US" sz="2800" b="1" dirty="0"/>
              <a:t>Quan </a:t>
            </a:r>
            <a:r>
              <a:rPr lang="en-US" sz="2800" b="1" dirty="0" err="1"/>
              <a:t>sát</a:t>
            </a:r>
            <a:r>
              <a:rPr lang="en-US" sz="2800" b="1" dirty="0"/>
              <a:t> </a:t>
            </a:r>
            <a:r>
              <a:rPr lang="en-US" sz="2800" b="1" dirty="0" err="1"/>
              <a:t>tranh</a:t>
            </a:r>
            <a:r>
              <a:rPr lang="en-US" sz="2800" b="1" dirty="0"/>
              <a:t> </a:t>
            </a:r>
            <a:r>
              <a:rPr lang="en-US" sz="2800" b="1" dirty="0" err="1"/>
              <a:t>và</a:t>
            </a:r>
            <a:r>
              <a:rPr lang="en-US" sz="2800" b="1" dirty="0"/>
              <a:t> </a:t>
            </a:r>
            <a:r>
              <a:rPr lang="en-US" sz="2800" b="1" dirty="0" err="1"/>
              <a:t>dùng</a:t>
            </a:r>
            <a:r>
              <a:rPr lang="en-US" sz="2800" b="1" dirty="0"/>
              <a:t> </a:t>
            </a:r>
            <a:r>
              <a:rPr lang="en-US" sz="2800" b="1" dirty="0" err="1"/>
              <a:t>từ</a:t>
            </a:r>
            <a:r>
              <a:rPr lang="en-US" sz="2800" b="1" dirty="0"/>
              <a:t> </a:t>
            </a:r>
            <a:r>
              <a:rPr lang="en-US" sz="2800" b="1" dirty="0" err="1"/>
              <a:t>ngữ</a:t>
            </a:r>
            <a:r>
              <a:rPr lang="en-US" sz="2800" b="1" dirty="0"/>
              <a:t> </a:t>
            </a:r>
            <a:r>
              <a:rPr lang="en-US" sz="2800" b="1" dirty="0" err="1"/>
              <a:t>trong</a:t>
            </a:r>
            <a:r>
              <a:rPr lang="en-US" sz="2800" b="1" dirty="0"/>
              <a:t> </a:t>
            </a:r>
            <a:r>
              <a:rPr lang="en-US" sz="2800" b="1" dirty="0" err="1"/>
              <a:t>khung</a:t>
            </a:r>
            <a:r>
              <a:rPr lang="en-US" sz="2800" b="1" dirty="0"/>
              <a:t> </a:t>
            </a:r>
            <a:r>
              <a:rPr lang="en-US" sz="2800" b="1" dirty="0" err="1"/>
              <a:t>để</a:t>
            </a:r>
            <a:r>
              <a:rPr lang="en-US" sz="2800" b="1" dirty="0"/>
              <a:t> </a:t>
            </a:r>
            <a:r>
              <a:rPr lang="en-US" sz="2800" b="1" dirty="0" err="1"/>
              <a:t>nói</a:t>
            </a:r>
            <a:r>
              <a:rPr lang="en-US" sz="2800" b="1" dirty="0"/>
              <a:t> </a:t>
            </a:r>
            <a:r>
              <a:rPr lang="en-US" sz="2800" b="1" dirty="0" err="1"/>
              <a:t>theo</a:t>
            </a:r>
            <a:r>
              <a:rPr lang="en-US" sz="2800" b="1" dirty="0"/>
              <a:t> </a:t>
            </a:r>
            <a:r>
              <a:rPr lang="en-US" sz="2800" b="1" dirty="0" err="1"/>
              <a:t>tranh</a:t>
            </a:r>
            <a:r>
              <a:rPr lang="en-US" sz="2800" b="1" dirty="0"/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5A27572-3F56-46AE-84B9-1B902B7F1CE9}"/>
              </a:ext>
            </a:extLst>
          </p:cNvPr>
          <p:cNvSpPr/>
          <p:nvPr/>
        </p:nvSpPr>
        <p:spPr>
          <a:xfrm>
            <a:off x="2895939" y="1960505"/>
            <a:ext cx="6980324" cy="594829"/>
          </a:xfrm>
          <a:prstGeom prst="rect">
            <a:avLst/>
          </a:prstGeom>
          <a:ln w="28575">
            <a:solidFill>
              <a:srgbClr val="00B0F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err="1"/>
              <a:t>hổ</a:t>
            </a:r>
            <a:r>
              <a:rPr lang="en-US" sz="2800" dirty="0"/>
              <a:t> 		</a:t>
            </a:r>
            <a:r>
              <a:rPr lang="en-US" sz="2800" dirty="0" err="1"/>
              <a:t>chó</a:t>
            </a:r>
            <a:r>
              <a:rPr lang="en-US" sz="2800" dirty="0"/>
              <a:t>	 	</a:t>
            </a:r>
            <a:r>
              <a:rPr lang="en-US" sz="2800" dirty="0" err="1"/>
              <a:t>rừng</a:t>
            </a:r>
            <a:r>
              <a:rPr lang="en-US" sz="2800" dirty="0"/>
              <a:t> 		</a:t>
            </a:r>
            <a:r>
              <a:rPr lang="en-US" sz="2800" dirty="0" err="1"/>
              <a:t>nhà</a:t>
            </a:r>
            <a:endParaRPr lang="en-US" sz="2800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DDAC77B-ACD1-4245-AC0E-C9D4641C4813}"/>
              </a:ext>
            </a:extLst>
          </p:cNvPr>
          <p:cNvSpPr/>
          <p:nvPr/>
        </p:nvSpPr>
        <p:spPr>
          <a:xfrm>
            <a:off x="2895939" y="968755"/>
            <a:ext cx="491182" cy="455455"/>
          </a:xfrm>
          <a:prstGeom prst="ellipse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6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B139E24-E0C2-95DE-F600-A5218FA29907}"/>
              </a:ext>
            </a:extLst>
          </p:cNvPr>
          <p:cNvSpPr txBox="1"/>
          <p:nvPr/>
        </p:nvSpPr>
        <p:spPr>
          <a:xfrm>
            <a:off x="1924050" y="5575708"/>
            <a:ext cx="4276725" cy="646331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Cambria" panose="02040503050406030204" pitchFamily="18" charset="0"/>
                <a:cs typeface="+mn-cs"/>
              </a:rPr>
              <a:t>Hổ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Cambria" panose="02040503050406030204" pitchFamily="18" charset="0"/>
                <a:cs typeface="+mn-cs"/>
              </a:rPr>
              <a:t>sống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Cambria" panose="02040503050406030204" pitchFamily="18" charset="0"/>
                <a:cs typeface="+mn-cs"/>
              </a:rPr>
              <a:t>trong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Cambria" panose="02040503050406030204" pitchFamily="18" charset="0"/>
                <a:cs typeface="+mn-cs"/>
              </a:rPr>
              <a:t>rừng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Cambria" panose="02040503050406030204" pitchFamily="18" charset="0"/>
                <a:cs typeface="+mn-cs"/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72E1F86-BE78-5031-F862-97D4EF180976}"/>
              </a:ext>
            </a:extLst>
          </p:cNvPr>
          <p:cNvSpPr txBox="1"/>
          <p:nvPr/>
        </p:nvSpPr>
        <p:spPr>
          <a:xfrm>
            <a:off x="6572250" y="5613808"/>
            <a:ext cx="3762375" cy="646331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3600" dirty="0" err="1">
                <a:solidFill>
                  <a:prstClr val="black"/>
                </a:solidFill>
                <a:latin typeface="+mj-lt"/>
                <a:ea typeface="Cambria" panose="02040503050406030204" pitchFamily="18" charset="0"/>
              </a:rPr>
              <a:t>Chó</a:t>
            </a:r>
            <a:r>
              <a:rPr lang="en-US" sz="3600" dirty="0">
                <a:solidFill>
                  <a:prstClr val="black"/>
                </a:solidFill>
                <a:latin typeface="+mj-lt"/>
                <a:ea typeface="Cambria" panose="02040503050406030204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latin typeface="+mj-lt"/>
                <a:ea typeface="Cambria" panose="02040503050406030204" pitchFamily="18" charset="0"/>
              </a:rPr>
              <a:t>sống</a:t>
            </a:r>
            <a:r>
              <a:rPr lang="en-US" sz="3600" dirty="0">
                <a:solidFill>
                  <a:prstClr val="black"/>
                </a:solidFill>
                <a:latin typeface="+mj-lt"/>
                <a:ea typeface="Cambria" panose="02040503050406030204" pitchFamily="18" charset="0"/>
              </a:rPr>
              <a:t> ở </a:t>
            </a:r>
            <a:r>
              <a:rPr lang="en-US" sz="3600" dirty="0" err="1">
                <a:solidFill>
                  <a:prstClr val="black"/>
                </a:solidFill>
                <a:latin typeface="+mj-lt"/>
                <a:ea typeface="Cambria" panose="02040503050406030204" pitchFamily="18" charset="0"/>
              </a:rPr>
              <a:t>nhà</a:t>
            </a:r>
            <a:r>
              <a:rPr lang="en-US" sz="3600" dirty="0">
                <a:solidFill>
                  <a:prstClr val="black"/>
                </a:solidFill>
                <a:latin typeface="+mj-lt"/>
                <a:ea typeface="Cambria" panose="02040503050406030204" pitchFamily="18" charset="0"/>
              </a:rPr>
              <a:t>. 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9487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ialogue_h_sng_202602121622_37ff1">
            <a:hlinkClick r:id="" action="ppaction://media"/>
            <a:extLst>
              <a:ext uri="{FF2B5EF4-FFF2-40B4-BE49-F238E27FC236}">
                <a16:creationId xmlns:a16="http://schemas.microsoft.com/office/drawing/2014/main" id="{2B416550-7A01-184D-8170-051B20EAB01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393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1642140-8BA9-4483-BCD2-0288B31116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182" y="2737278"/>
            <a:ext cx="9815513" cy="2671064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36124400-33ED-4649-9C90-5504F73D4378}"/>
              </a:ext>
            </a:extLst>
          </p:cNvPr>
          <p:cNvSpPr/>
          <p:nvPr/>
        </p:nvSpPr>
        <p:spPr>
          <a:xfrm>
            <a:off x="4314825" y="1792236"/>
            <a:ext cx="689106" cy="612447"/>
          </a:xfrm>
          <a:prstGeom prst="ellipse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6A3978-5821-4A0E-B8A3-65139B81303F}"/>
              </a:ext>
            </a:extLst>
          </p:cNvPr>
          <p:cNvSpPr txBox="1"/>
          <p:nvPr/>
        </p:nvSpPr>
        <p:spPr>
          <a:xfrm>
            <a:off x="4937256" y="1713740"/>
            <a:ext cx="25827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Nghe </a:t>
            </a:r>
            <a:r>
              <a:rPr lang="en-US" sz="44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viết</a:t>
            </a:r>
            <a:endParaRPr lang="en-US" sz="44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153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7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752" y="3657"/>
            <a:ext cx="12288688" cy="6858000"/>
          </a:xfrm>
          <a:prstGeom prst="rect">
            <a:avLst/>
          </a:prstGeom>
        </p:spPr>
      </p:pic>
      <p:pic>
        <p:nvPicPr>
          <p:cNvPr id="13" name="图形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139622"/>
            <a:ext cx="1123156" cy="82693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544272" y="188640"/>
            <a:ext cx="1512168" cy="753657"/>
          </a:xfrm>
          <a:prstGeom prst="rect">
            <a:avLst/>
          </a:prstGeom>
        </p:spPr>
      </p:pic>
      <p:sp>
        <p:nvSpPr>
          <p:cNvPr id="16" name="矩形 10">
            <a:extLst>
              <a:ext uri="{FF2B5EF4-FFF2-40B4-BE49-F238E27FC236}">
                <a16:creationId xmlns:a16="http://schemas.microsoft.com/office/drawing/2014/main" id="{FD8DEEB8-004F-479C-A179-4BB07D21ED96}"/>
              </a:ext>
            </a:extLst>
          </p:cNvPr>
          <p:cNvSpPr/>
          <p:nvPr/>
        </p:nvSpPr>
        <p:spPr>
          <a:xfrm>
            <a:off x="1755422" y="1368080"/>
            <a:ext cx="8946446" cy="3982853"/>
          </a:xfrm>
          <a:prstGeom prst="rect">
            <a:avLst/>
          </a:prstGeom>
          <a:noFill/>
          <a:ln w="101600">
            <a:solidFill>
              <a:srgbClr val="68C5CD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9259AD30-D9F1-4EBB-B790-029168730F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6700" y="2850825"/>
            <a:ext cx="8197422" cy="2133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0F0E5B6-D6AC-456E-AB57-66D01F9538DB}"/>
              </a:ext>
            </a:extLst>
          </p:cNvPr>
          <p:cNvSpPr/>
          <p:nvPr/>
        </p:nvSpPr>
        <p:spPr>
          <a:xfrm>
            <a:off x="2909497" y="3303932"/>
            <a:ext cx="840045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253">
              <a:buClrTx/>
              <a:defRPr/>
            </a:pPr>
            <a:r>
              <a:rPr lang="en-US" sz="3300" b="1" kern="1200" dirty="0" err="1">
                <a:solidFill>
                  <a:srgbClr val="002060"/>
                </a:solidFill>
                <a:latin typeface="HP001 4 hàng" pitchFamily="34" charset="0"/>
                <a:ea typeface="+mn-ea"/>
                <a:cs typeface="+mn-cs"/>
              </a:rPr>
              <a:t>Hổ</a:t>
            </a:r>
            <a:r>
              <a:rPr lang="en-US" sz="3300" b="1" kern="1200" dirty="0">
                <a:solidFill>
                  <a:srgbClr val="002060"/>
                </a:solidFill>
                <a:latin typeface="HP001 4 hàng" pitchFamily="34" charset="0"/>
                <a:ea typeface="+mn-ea"/>
                <a:cs typeface="+mn-cs"/>
              </a:rPr>
              <a:t> </a:t>
            </a:r>
            <a:r>
              <a:rPr lang="en-US" sz="3300" b="1" kern="1200" dirty="0" err="1">
                <a:solidFill>
                  <a:srgbClr val="002060"/>
                </a:solidFill>
                <a:latin typeface="HP001 4 hàng" pitchFamily="34" charset="0"/>
                <a:ea typeface="+mn-ea"/>
                <a:cs typeface="+mn-cs"/>
              </a:rPr>
              <a:t>là</a:t>
            </a:r>
            <a:r>
              <a:rPr lang="en-US" sz="3300" b="1" kern="1200" dirty="0">
                <a:solidFill>
                  <a:srgbClr val="002060"/>
                </a:solidFill>
                <a:latin typeface="HP001 4 hàng" pitchFamily="34" charset="0"/>
                <a:ea typeface="+mn-ea"/>
                <a:cs typeface="+mn-cs"/>
              </a:rPr>
              <a:t> </a:t>
            </a:r>
            <a:r>
              <a:rPr lang="en-US" sz="3300" b="1" kern="1200" dirty="0" err="1">
                <a:solidFill>
                  <a:srgbClr val="002060"/>
                </a:solidFill>
                <a:latin typeface="HP001 4 hàng" pitchFamily="34" charset="0"/>
                <a:ea typeface="+mn-ea"/>
                <a:cs typeface="+mn-cs"/>
              </a:rPr>
              <a:t>loài</a:t>
            </a:r>
            <a:r>
              <a:rPr lang="en-US" sz="3300" b="1" kern="1200" dirty="0">
                <a:solidFill>
                  <a:srgbClr val="002060"/>
                </a:solidFill>
                <a:latin typeface="HP001 4 hàng" pitchFamily="34" charset="0"/>
                <a:ea typeface="+mn-ea"/>
                <a:cs typeface="+mn-cs"/>
              </a:rPr>
              <a:t> </a:t>
            </a:r>
            <a:r>
              <a:rPr lang="el-GR" sz="3300" b="1" kern="1200" dirty="0">
                <a:solidFill>
                  <a:srgbClr val="002060"/>
                </a:solidFill>
                <a:latin typeface="HP001 4 hàng" pitchFamily="34" charset="0"/>
                <a:ea typeface="+mn-ea"/>
                <a:cs typeface="+mn-cs"/>
              </a:rPr>
              <a:t>κ</a:t>
            </a:r>
            <a:r>
              <a:rPr lang="en-US" sz="3300" b="1" kern="1200" dirty="0">
                <a:solidFill>
                  <a:srgbClr val="002060"/>
                </a:solidFill>
                <a:latin typeface="HP001 4 hàng" pitchFamily="34" charset="0"/>
                <a:ea typeface="+mn-ea"/>
                <a:cs typeface="+mn-cs"/>
              </a:rPr>
              <a:t>ú </a:t>
            </a:r>
            <a:r>
              <a:rPr lang="en-US" sz="3300" b="1" kern="1200" dirty="0" err="1">
                <a:solidFill>
                  <a:srgbClr val="002060"/>
                </a:solidFill>
                <a:latin typeface="HP001 4 hàng" pitchFamily="34" charset="0"/>
                <a:ea typeface="+mn-ea"/>
                <a:cs typeface="+mn-cs"/>
              </a:rPr>
              <a:t>ăn</a:t>
            </a:r>
            <a:r>
              <a:rPr lang="en-US" sz="3300" b="1" kern="1200" dirty="0">
                <a:solidFill>
                  <a:srgbClr val="002060"/>
                </a:solidFill>
                <a:latin typeface="HP001 4 hàng" pitchFamily="34" charset="0"/>
                <a:ea typeface="+mn-ea"/>
                <a:cs typeface="+mn-cs"/>
              </a:rPr>
              <a:t> </a:t>
            </a:r>
            <a:r>
              <a:rPr lang="el-GR" sz="3300" b="1" kern="1200" dirty="0">
                <a:solidFill>
                  <a:srgbClr val="002060"/>
                </a:solidFill>
                <a:latin typeface="HP001 4 hàng" pitchFamily="34" charset="0"/>
                <a:ea typeface="+mn-ea"/>
                <a:cs typeface="+mn-cs"/>
              </a:rPr>
              <a:t>κ</a:t>
            </a:r>
            <a:r>
              <a:rPr lang="en-US" sz="3300" b="1" kern="1200" dirty="0" err="1">
                <a:solidFill>
                  <a:srgbClr val="002060"/>
                </a:solidFill>
                <a:latin typeface="HP001 4 hàng" pitchFamily="34" charset="0"/>
                <a:ea typeface="+mn-ea"/>
                <a:cs typeface="+mn-cs"/>
              </a:rPr>
              <a:t>ịt</a:t>
            </a:r>
            <a:r>
              <a:rPr lang="en-US" sz="3300" b="1" kern="1200" dirty="0">
                <a:solidFill>
                  <a:srgbClr val="002060"/>
                </a:solidFill>
                <a:latin typeface="HP001 4 hàng" pitchFamily="34" charset="0"/>
                <a:ea typeface="+mn-ea"/>
                <a:cs typeface="+mn-cs"/>
              </a:rPr>
              <a:t>.  </a:t>
            </a:r>
            <a:r>
              <a:rPr lang="en-US" sz="3300" b="1" kern="1200" dirty="0" err="1">
                <a:solidFill>
                  <a:srgbClr val="002060"/>
                </a:solidFill>
                <a:latin typeface="HP001 4 hàng" pitchFamily="34" charset="0"/>
                <a:ea typeface="+mn-ea"/>
                <a:cs typeface="+mn-cs"/>
              </a:rPr>
              <a:t>Bū</a:t>
            </a:r>
            <a:r>
              <a:rPr lang="en-US" sz="3300" b="1" kern="1200" dirty="0">
                <a:solidFill>
                  <a:srgbClr val="002060"/>
                </a:solidFill>
                <a:latin typeface="HP001 4 hàng" pitchFamily="34" charset="0"/>
                <a:ea typeface="+mn-ea"/>
                <a:cs typeface="+mn-cs"/>
              </a:rPr>
              <a:t> </a:t>
            </a:r>
            <a:r>
              <a:rPr lang="el-GR" sz="3300" b="1" kern="1200" dirty="0">
                <a:solidFill>
                  <a:srgbClr val="002060"/>
                </a:solidFill>
                <a:latin typeface="HP001 4 hàng" pitchFamily="34" charset="0"/>
                <a:ea typeface="+mn-ea"/>
                <a:cs typeface="+mn-cs"/>
              </a:rPr>
              <a:t>ε</a:t>
            </a:r>
            <a:r>
              <a:rPr lang="en-US" sz="3300" b="1" kern="1200" dirty="0" err="1">
                <a:solidFill>
                  <a:srgbClr val="002060"/>
                </a:solidFill>
                <a:latin typeface="HP001 4 hàng" pitchFamily="34" charset="0"/>
                <a:ea typeface="+mn-ea"/>
                <a:cs typeface="+mn-cs"/>
              </a:rPr>
              <a:t>ân</a:t>
            </a:r>
            <a:r>
              <a:rPr lang="en-US" sz="3300" b="1" kern="1200" dirty="0">
                <a:solidFill>
                  <a:srgbClr val="002060"/>
                </a:solidFill>
                <a:latin typeface="HP001 4 hàng" pitchFamily="34" charset="0"/>
                <a:ea typeface="+mn-ea"/>
                <a:cs typeface="+mn-cs"/>
              </a:rPr>
              <a:t> </a:t>
            </a:r>
            <a:r>
              <a:rPr lang="el-GR" sz="3300" b="1" kern="1200" dirty="0">
                <a:solidFill>
                  <a:srgbClr val="002060"/>
                </a:solidFill>
                <a:latin typeface="HP001 4 hàng" pitchFamily="34" charset="0"/>
                <a:ea typeface="+mn-ea"/>
                <a:cs typeface="+mn-cs"/>
              </a:rPr>
              <a:t>ε</a:t>
            </a:r>
            <a:r>
              <a:rPr lang="en-US" sz="3300" b="1" kern="1200" dirty="0" err="1">
                <a:solidFill>
                  <a:srgbClr val="002060"/>
                </a:solidFill>
                <a:latin typeface="HP001 4 hàng" pitchFamily="34" charset="0"/>
                <a:ea typeface="+mn-ea"/>
                <a:cs typeface="+mn-cs"/>
              </a:rPr>
              <a:t>ắc</a:t>
            </a:r>
            <a:endParaRPr lang="vi-VN" sz="3300" b="1" kern="1200" dirty="0">
              <a:solidFill>
                <a:srgbClr val="002060"/>
              </a:solidFill>
              <a:latin typeface="HP001 4 hàng" pitchFamily="34" charset="0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C63E129-A2FB-4A4D-9973-BF84BDD6D9B8}"/>
              </a:ext>
            </a:extLst>
          </p:cNvPr>
          <p:cNvSpPr/>
          <p:nvPr/>
        </p:nvSpPr>
        <p:spPr>
          <a:xfrm>
            <a:off x="2301410" y="3971925"/>
            <a:ext cx="840045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253">
              <a:buClrTx/>
              <a:defRPr/>
            </a:pPr>
            <a:r>
              <a:rPr lang="vi-VN" sz="3300" b="1" dirty="0">
                <a:solidFill>
                  <a:srgbClr val="002060"/>
                </a:solidFill>
                <a:latin typeface="HP001 4 hàng" pitchFamily="34" charset="0"/>
              </a:rPr>
              <a:t>δŤψ và có νίō sắc</a:t>
            </a:r>
            <a:r>
              <a:rPr lang="vi-VN" sz="3300" b="1">
                <a:solidFill>
                  <a:srgbClr val="002060"/>
                </a:solidFill>
                <a:latin typeface="HP001 4 hàng" pitchFamily="34" charset="0"/>
              </a:rPr>
              <a:t>. Đuċ </a:t>
            </a:r>
            <a:r>
              <a:rPr lang="vi-VN" sz="3300" b="1" dirty="0">
                <a:solidFill>
                  <a:srgbClr val="002060"/>
                </a:solidFill>
                <a:latin typeface="HP001 4 hàng" pitchFamily="34" charset="0"/>
              </a:rPr>
              <a:t>dài và cứng ηư</a:t>
            </a:r>
            <a:endParaRPr lang="en-US" sz="3300" b="1" kern="1200" dirty="0">
              <a:solidFill>
                <a:srgbClr val="002060"/>
              </a:solidFill>
              <a:latin typeface="HP001 4 hàng" pitchFamily="34" charset="0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EE8E4F9-84B4-4706-B71D-0D23BDFC4C4A}"/>
              </a:ext>
            </a:extLst>
          </p:cNvPr>
          <p:cNvSpPr/>
          <p:nvPr/>
        </p:nvSpPr>
        <p:spPr>
          <a:xfrm>
            <a:off x="2301410" y="4621029"/>
            <a:ext cx="840045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253">
              <a:buClrTx/>
              <a:defRPr/>
            </a:pPr>
            <a:r>
              <a:rPr lang="en-US" sz="3300" b="1" dirty="0">
                <a:solidFill>
                  <a:srgbClr val="002060"/>
                </a:solidFill>
                <a:latin typeface="HP001 4 hàng" pitchFamily="34" charset="0"/>
              </a:rPr>
              <a:t>ǟ</a:t>
            </a:r>
            <a:r>
              <a:rPr lang="el-GR" sz="3300" b="1" dirty="0">
                <a:solidFill>
                  <a:srgbClr val="002060"/>
                </a:solidFill>
                <a:latin typeface="HP001 4 hàng" pitchFamily="34" charset="0"/>
              </a:rPr>
              <a:t>Ρ </a:t>
            </a:r>
            <a:r>
              <a:rPr lang="en-US" sz="3300" b="1" dirty="0" err="1">
                <a:solidFill>
                  <a:srgbClr val="002060"/>
                </a:solidFill>
                <a:latin typeface="HP001 4 hàng" pitchFamily="34" charset="0"/>
              </a:rPr>
              <a:t>sắt</a:t>
            </a:r>
            <a:r>
              <a:rPr lang="en-US" sz="3300" b="1" dirty="0">
                <a:solidFill>
                  <a:srgbClr val="002060"/>
                </a:solidFill>
                <a:latin typeface="HP001 4 hàng" pitchFamily="34" charset="0"/>
              </a:rPr>
              <a:t>. </a:t>
            </a:r>
            <a:r>
              <a:rPr lang="en-US" sz="3300" b="1" dirty="0" err="1">
                <a:solidFill>
                  <a:srgbClr val="002060"/>
                </a:solidFill>
                <a:latin typeface="HP001 4 hàng" pitchFamily="34" charset="0"/>
              </a:rPr>
              <a:t>Hổ</a:t>
            </a:r>
            <a:r>
              <a:rPr lang="en-US" sz="3300" b="1" dirty="0">
                <a:solidFill>
                  <a:srgbClr val="002060"/>
                </a:solidFill>
                <a:latin typeface="HP001 4 hàng" pitchFamily="34" charset="0"/>
              </a:rPr>
              <a:t> </a:t>
            </a:r>
            <a:r>
              <a:rPr lang="en-US" sz="3300" b="1" dirty="0" err="1">
                <a:solidFill>
                  <a:srgbClr val="002060"/>
                </a:solidFill>
                <a:latin typeface="HP001 4 hàng" pitchFamily="34" charset="0"/>
              </a:rPr>
              <a:t>ǟất</a:t>
            </a:r>
            <a:r>
              <a:rPr lang="en-US" sz="3300" b="1" dirty="0">
                <a:solidFill>
                  <a:srgbClr val="002060"/>
                </a:solidFill>
                <a:latin typeface="HP001 4 hàng" pitchFamily="34" charset="0"/>
              </a:rPr>
              <a:t> </a:t>
            </a:r>
            <a:r>
              <a:rPr lang="el-GR" sz="3300" b="1" dirty="0">
                <a:solidFill>
                  <a:srgbClr val="002060"/>
                </a:solidFill>
                <a:latin typeface="HP001 4 hàng" pitchFamily="34" charset="0"/>
              </a:rPr>
              <a:t>δ</a:t>
            </a:r>
            <a:r>
              <a:rPr lang="en-US" sz="3300" b="1" dirty="0">
                <a:solidFill>
                  <a:srgbClr val="002060"/>
                </a:solidFill>
                <a:latin typeface="HP001 4 hàng" pitchFamily="34" charset="0"/>
              </a:rPr>
              <a:t>Ť</a:t>
            </a:r>
            <a:r>
              <a:rPr lang="el-GR" sz="3300" b="1" dirty="0">
                <a:solidFill>
                  <a:srgbClr val="002060"/>
                </a:solidFill>
                <a:latin typeface="HP001 4 hàng" pitchFamily="34" charset="0"/>
              </a:rPr>
              <a:t>ψ </a:t>
            </a:r>
            <a:r>
              <a:rPr lang="en-US" sz="3300" b="1" dirty="0" err="1">
                <a:solidFill>
                  <a:srgbClr val="002060"/>
                </a:solidFill>
                <a:latin typeface="HP001 4 hàng" pitchFamily="34" charset="0"/>
              </a:rPr>
              <a:t>và</a:t>
            </a:r>
            <a:r>
              <a:rPr lang="en-US" sz="3300" b="1" dirty="0">
                <a:solidFill>
                  <a:srgbClr val="002060"/>
                </a:solidFill>
                <a:latin typeface="HP001 4 hàng" pitchFamily="34" charset="0"/>
              </a:rPr>
              <a:t> hung </a:t>
            </a:r>
            <a:r>
              <a:rPr lang="en-US" sz="3300" b="1" dirty="0" err="1">
                <a:solidFill>
                  <a:srgbClr val="002060"/>
                </a:solidFill>
                <a:latin typeface="HP001 4 hàng" pitchFamily="34" charset="0"/>
              </a:rPr>
              <a:t>dữ</a:t>
            </a:r>
            <a:r>
              <a:rPr lang="en-US" sz="3300" b="1" dirty="0">
                <a:solidFill>
                  <a:srgbClr val="002060"/>
                </a:solidFill>
                <a:latin typeface="HP001 4 hàng" pitchFamily="34" charset="0"/>
              </a:rPr>
              <a:t>. </a:t>
            </a:r>
            <a:endParaRPr lang="en-US" sz="3300" b="1" kern="1200" dirty="0">
              <a:solidFill>
                <a:srgbClr val="002060"/>
              </a:solidFill>
              <a:latin typeface="HP001 4 hàng" pitchFamily="34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7660ECF7-821D-4E94-A4D4-4BA3E177E72A}"/>
              </a:ext>
            </a:extLst>
          </p:cNvPr>
          <p:cNvSpPr/>
          <p:nvPr/>
        </p:nvSpPr>
        <p:spPr>
          <a:xfrm>
            <a:off x="4793288" y="1759085"/>
            <a:ext cx="491182" cy="455455"/>
          </a:xfrm>
          <a:prstGeom prst="ellipse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7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81C332E-A583-44E5-AB20-991523021110}"/>
              </a:ext>
            </a:extLst>
          </p:cNvPr>
          <p:cNvSpPr txBox="1"/>
          <p:nvPr/>
        </p:nvSpPr>
        <p:spPr>
          <a:xfrm>
            <a:off x="4937256" y="1713740"/>
            <a:ext cx="25827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Nghe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viết</a:t>
            </a:r>
            <a:endParaRPr lang="en-US" sz="32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0030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0820CF-B880-4189-942D-D702A7CBA73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2026/4/29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C913308-F349-4B6D-A68A-DD1791B4A57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008" y="0"/>
            <a:ext cx="12288688" cy="6858000"/>
          </a:xfrm>
          <a:prstGeom prst="rect">
            <a:avLst/>
          </a:prstGeom>
        </p:spPr>
      </p:pic>
      <p:pic>
        <p:nvPicPr>
          <p:cNvPr id="13" name="图形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139622"/>
            <a:ext cx="1123156" cy="82693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544272" y="188640"/>
            <a:ext cx="1512168" cy="753657"/>
          </a:xfrm>
          <a:prstGeom prst="rect">
            <a:avLst/>
          </a:prstGeom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1123315" y="1193800"/>
            <a:ext cx="4390390" cy="543179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91A53F9-DEC3-48EC-A5E0-7BC27C3E75C7}"/>
              </a:ext>
            </a:extLst>
          </p:cNvPr>
          <p:cNvSpPr/>
          <p:nvPr/>
        </p:nvSpPr>
        <p:spPr>
          <a:xfrm>
            <a:off x="5690552" y="1973767"/>
            <a:ext cx="5840095" cy="287701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+mn-cs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6008BAE-E0E7-4F3E-A3A2-24B6A0AD488D}"/>
              </a:ext>
            </a:extLst>
          </p:cNvPr>
          <p:cNvSpPr/>
          <p:nvPr/>
        </p:nvSpPr>
        <p:spPr>
          <a:xfrm>
            <a:off x="5972255" y="2366966"/>
            <a:ext cx="491182" cy="455455"/>
          </a:xfrm>
          <a:prstGeom prst="ellipse">
            <a:avLst/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8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D32567A-C612-43DD-80EB-FB2B03EB036B}"/>
              </a:ext>
            </a:extLst>
          </p:cNvPr>
          <p:cNvSpPr txBox="1"/>
          <p:nvPr/>
        </p:nvSpPr>
        <p:spPr>
          <a:xfrm>
            <a:off x="6463437" y="2354361"/>
            <a:ext cx="445334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Tìm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trong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hoặc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ngoài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bài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đọc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i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Chúa</a:t>
            </a:r>
            <a:r>
              <a:rPr lang="en-US" sz="3200" i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i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tể</a:t>
            </a:r>
            <a:r>
              <a:rPr lang="en-US" sz="3200" i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i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rừng</a:t>
            </a:r>
            <a:r>
              <a:rPr lang="en-US" sz="3200" i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i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xanh</a:t>
            </a:r>
            <a:r>
              <a:rPr lang="en-US" sz="3200" i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từ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ngữ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có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tiếng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chứa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vần</a:t>
            </a:r>
            <a:r>
              <a:rPr lang="en-US" sz="32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i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ăt</a:t>
            </a:r>
            <a:r>
              <a:rPr lang="en-US" sz="3200" i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3200" i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ăc</a:t>
            </a:r>
            <a:r>
              <a:rPr lang="en-US" sz="3200" i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3200" i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oai</a:t>
            </a:r>
            <a:r>
              <a:rPr lang="en-US" sz="3200" i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3200" i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oay</a:t>
            </a:r>
            <a:endParaRPr lang="en-US" sz="3200" i="1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6118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122"/>
          <p:cNvSpPr>
            <a:spLocks/>
          </p:cNvSpPr>
          <p:nvPr/>
        </p:nvSpPr>
        <p:spPr bwMode="auto">
          <a:xfrm>
            <a:off x="-130969" y="6424845"/>
            <a:ext cx="12552363" cy="444501"/>
          </a:xfrm>
          <a:custGeom>
            <a:avLst/>
            <a:gdLst>
              <a:gd name="T0" fmla="*/ 2904 w 2904"/>
              <a:gd name="T1" fmla="*/ 58 h 100"/>
              <a:gd name="T2" fmla="*/ 2859 w 2904"/>
              <a:gd name="T3" fmla="*/ 100 h 100"/>
              <a:gd name="T4" fmla="*/ 45 w 2904"/>
              <a:gd name="T5" fmla="*/ 100 h 100"/>
              <a:gd name="T6" fmla="*/ 0 w 2904"/>
              <a:gd name="T7" fmla="*/ 58 h 100"/>
              <a:gd name="T8" fmla="*/ 0 w 2904"/>
              <a:gd name="T9" fmla="*/ 42 h 100"/>
              <a:gd name="T10" fmla="*/ 45 w 2904"/>
              <a:gd name="T11" fmla="*/ 0 h 100"/>
              <a:gd name="T12" fmla="*/ 2859 w 2904"/>
              <a:gd name="T13" fmla="*/ 0 h 100"/>
              <a:gd name="T14" fmla="*/ 2904 w 2904"/>
              <a:gd name="T15" fmla="*/ 42 h 100"/>
              <a:gd name="T16" fmla="*/ 2904 w 2904"/>
              <a:gd name="T17" fmla="*/ 58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04" h="100">
                <a:moveTo>
                  <a:pt x="2904" y="58"/>
                </a:moveTo>
                <a:cubicBezTo>
                  <a:pt x="2904" y="81"/>
                  <a:pt x="2884" y="100"/>
                  <a:pt x="2859" y="100"/>
                </a:cubicBezTo>
                <a:cubicBezTo>
                  <a:pt x="45" y="100"/>
                  <a:pt x="45" y="100"/>
                  <a:pt x="45" y="100"/>
                </a:cubicBezTo>
                <a:cubicBezTo>
                  <a:pt x="20" y="100"/>
                  <a:pt x="0" y="81"/>
                  <a:pt x="0" y="58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20" y="0"/>
                  <a:pt x="45" y="0"/>
                </a:cubicBezTo>
                <a:cubicBezTo>
                  <a:pt x="2859" y="0"/>
                  <a:pt x="2859" y="0"/>
                  <a:pt x="2859" y="0"/>
                </a:cubicBezTo>
                <a:cubicBezTo>
                  <a:pt x="2884" y="0"/>
                  <a:pt x="2904" y="19"/>
                  <a:pt x="2904" y="42"/>
                </a:cubicBezTo>
                <a:lnTo>
                  <a:pt x="2904" y="58"/>
                </a:lnTo>
                <a:close/>
              </a:path>
            </a:pathLst>
          </a:custGeom>
          <a:solidFill>
            <a:srgbClr val="9DB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9596193" y="4108462"/>
            <a:ext cx="18473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6600" b="0" i="0" u="none" strike="noStrike" kern="1200" cap="none" spc="0" normalizeH="0" baseline="0" noProof="0">
              <a:ln>
                <a:solidFill>
                  <a:sysClr val="windowText" lastClr="000000"/>
                </a:solidFill>
              </a:ln>
              <a:solidFill>
                <a:prstClr val="white"/>
              </a:solidFill>
              <a:effectLst/>
              <a:uLnTx/>
              <a:uFillTx/>
              <a:latin typeface="iCiel Cadena" panose="02000503000000020004" pitchFamily="2" charset="0"/>
              <a:ea typeface="+mn-ea"/>
              <a:cs typeface="+mn-cs"/>
            </a:endParaRPr>
          </a:p>
        </p:txBody>
      </p:sp>
      <p:sp>
        <p:nvSpPr>
          <p:cNvPr id="76" name="Oval 28"/>
          <p:cNvSpPr>
            <a:spLocks noChangeArrowheads="1"/>
          </p:cNvSpPr>
          <p:nvPr/>
        </p:nvSpPr>
        <p:spPr bwMode="auto">
          <a:xfrm>
            <a:off x="8156575" y="126320"/>
            <a:ext cx="682625" cy="682625"/>
          </a:xfrm>
          <a:prstGeom prst="ellipse">
            <a:avLst/>
          </a:prstGeom>
          <a:solidFill>
            <a:srgbClr val="FFD0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7" name="Freeform 56"/>
          <p:cNvSpPr>
            <a:spLocks/>
          </p:cNvSpPr>
          <p:nvPr/>
        </p:nvSpPr>
        <p:spPr bwMode="auto">
          <a:xfrm>
            <a:off x="3313113" y="302532"/>
            <a:ext cx="412750" cy="201613"/>
          </a:xfrm>
          <a:custGeom>
            <a:avLst/>
            <a:gdLst>
              <a:gd name="T0" fmla="*/ 1 w 96"/>
              <a:gd name="T1" fmla="*/ 47 h 47"/>
              <a:gd name="T2" fmla="*/ 0 w 96"/>
              <a:gd name="T3" fmla="*/ 42 h 47"/>
              <a:gd name="T4" fmla="*/ 3 w 96"/>
              <a:gd name="T5" fmla="*/ 31 h 47"/>
              <a:gd name="T6" fmla="*/ 16 w 96"/>
              <a:gd name="T7" fmla="*/ 21 h 47"/>
              <a:gd name="T8" fmla="*/ 28 w 96"/>
              <a:gd name="T9" fmla="*/ 21 h 47"/>
              <a:gd name="T10" fmla="*/ 32 w 96"/>
              <a:gd name="T11" fmla="*/ 23 h 47"/>
              <a:gd name="T12" fmla="*/ 33 w 96"/>
              <a:gd name="T13" fmla="*/ 15 h 47"/>
              <a:gd name="T14" fmla="*/ 38 w 96"/>
              <a:gd name="T15" fmla="*/ 7 h 47"/>
              <a:gd name="T16" fmla="*/ 42 w 96"/>
              <a:gd name="T17" fmla="*/ 4 h 47"/>
              <a:gd name="T18" fmla="*/ 54 w 96"/>
              <a:gd name="T19" fmla="*/ 0 h 47"/>
              <a:gd name="T20" fmla="*/ 66 w 96"/>
              <a:gd name="T21" fmla="*/ 4 h 47"/>
              <a:gd name="T22" fmla="*/ 66 w 96"/>
              <a:gd name="T23" fmla="*/ 4 h 47"/>
              <a:gd name="T24" fmla="*/ 76 w 96"/>
              <a:gd name="T25" fmla="*/ 16 h 47"/>
              <a:gd name="T26" fmla="*/ 76 w 96"/>
              <a:gd name="T27" fmla="*/ 27 h 47"/>
              <a:gd name="T28" fmla="*/ 75 w 96"/>
              <a:gd name="T29" fmla="*/ 30 h 47"/>
              <a:gd name="T30" fmla="*/ 79 w 96"/>
              <a:gd name="T31" fmla="*/ 29 h 47"/>
              <a:gd name="T32" fmla="*/ 95 w 96"/>
              <a:gd name="T33" fmla="*/ 47 h 47"/>
              <a:gd name="T34" fmla="*/ 1 w 96"/>
              <a:gd name="T35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6" h="47">
                <a:moveTo>
                  <a:pt x="1" y="47"/>
                </a:moveTo>
                <a:cubicBezTo>
                  <a:pt x="1" y="45"/>
                  <a:pt x="0" y="44"/>
                  <a:pt x="0" y="42"/>
                </a:cubicBezTo>
                <a:cubicBezTo>
                  <a:pt x="0" y="38"/>
                  <a:pt x="1" y="34"/>
                  <a:pt x="3" y="31"/>
                </a:cubicBezTo>
                <a:cubicBezTo>
                  <a:pt x="6" y="27"/>
                  <a:pt x="11" y="23"/>
                  <a:pt x="16" y="21"/>
                </a:cubicBezTo>
                <a:cubicBezTo>
                  <a:pt x="22" y="20"/>
                  <a:pt x="22" y="21"/>
                  <a:pt x="28" y="21"/>
                </a:cubicBezTo>
                <a:cubicBezTo>
                  <a:pt x="30" y="22"/>
                  <a:pt x="31" y="22"/>
                  <a:pt x="32" y="23"/>
                </a:cubicBezTo>
                <a:cubicBezTo>
                  <a:pt x="32" y="20"/>
                  <a:pt x="32" y="18"/>
                  <a:pt x="33" y="15"/>
                </a:cubicBezTo>
                <a:cubicBezTo>
                  <a:pt x="34" y="12"/>
                  <a:pt x="35" y="9"/>
                  <a:pt x="38" y="7"/>
                </a:cubicBezTo>
                <a:cubicBezTo>
                  <a:pt x="39" y="6"/>
                  <a:pt x="40" y="5"/>
                  <a:pt x="42" y="4"/>
                </a:cubicBezTo>
                <a:cubicBezTo>
                  <a:pt x="45" y="1"/>
                  <a:pt x="50" y="0"/>
                  <a:pt x="54" y="0"/>
                </a:cubicBezTo>
                <a:cubicBezTo>
                  <a:pt x="59" y="0"/>
                  <a:pt x="63" y="1"/>
                  <a:pt x="66" y="4"/>
                </a:cubicBezTo>
                <a:cubicBezTo>
                  <a:pt x="66" y="4"/>
                  <a:pt x="66" y="4"/>
                  <a:pt x="66" y="4"/>
                </a:cubicBezTo>
                <a:cubicBezTo>
                  <a:pt x="71" y="6"/>
                  <a:pt x="74" y="11"/>
                  <a:pt x="76" y="16"/>
                </a:cubicBezTo>
                <a:cubicBezTo>
                  <a:pt x="77" y="19"/>
                  <a:pt x="77" y="24"/>
                  <a:pt x="76" y="27"/>
                </a:cubicBezTo>
                <a:cubicBezTo>
                  <a:pt x="76" y="28"/>
                  <a:pt x="75" y="29"/>
                  <a:pt x="75" y="30"/>
                </a:cubicBezTo>
                <a:cubicBezTo>
                  <a:pt x="76" y="30"/>
                  <a:pt x="78" y="29"/>
                  <a:pt x="79" y="29"/>
                </a:cubicBezTo>
                <a:cubicBezTo>
                  <a:pt x="91" y="29"/>
                  <a:pt x="96" y="39"/>
                  <a:pt x="95" y="47"/>
                </a:cubicBezTo>
                <a:lnTo>
                  <a:pt x="1" y="47"/>
                </a:lnTo>
                <a:close/>
              </a:path>
            </a:pathLst>
          </a:custGeom>
          <a:solidFill>
            <a:srgbClr val="A4E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8" name="Freeform 57"/>
          <p:cNvSpPr>
            <a:spLocks/>
          </p:cNvSpPr>
          <p:nvPr/>
        </p:nvSpPr>
        <p:spPr bwMode="auto">
          <a:xfrm>
            <a:off x="5162550" y="640670"/>
            <a:ext cx="814388" cy="334963"/>
          </a:xfrm>
          <a:custGeom>
            <a:avLst/>
            <a:gdLst>
              <a:gd name="T0" fmla="*/ 190 w 190"/>
              <a:gd name="T1" fmla="*/ 78 h 78"/>
              <a:gd name="T2" fmla="*/ 163 w 190"/>
              <a:gd name="T3" fmla="*/ 51 h 78"/>
              <a:gd name="T4" fmla="*/ 133 w 190"/>
              <a:gd name="T5" fmla="*/ 55 h 78"/>
              <a:gd name="T6" fmla="*/ 133 w 190"/>
              <a:gd name="T7" fmla="*/ 54 h 78"/>
              <a:gd name="T8" fmla="*/ 105 w 190"/>
              <a:gd name="T9" fmla="*/ 36 h 78"/>
              <a:gd name="T10" fmla="*/ 105 w 190"/>
              <a:gd name="T11" fmla="*/ 36 h 78"/>
              <a:gd name="T12" fmla="*/ 70 w 190"/>
              <a:gd name="T13" fmla="*/ 0 h 78"/>
              <a:gd name="T14" fmla="*/ 34 w 190"/>
              <a:gd name="T15" fmla="*/ 36 h 78"/>
              <a:gd name="T16" fmla="*/ 37 w 190"/>
              <a:gd name="T17" fmla="*/ 48 h 78"/>
              <a:gd name="T18" fmla="*/ 32 w 190"/>
              <a:gd name="T19" fmla="*/ 48 h 78"/>
              <a:gd name="T20" fmla="*/ 0 w 190"/>
              <a:gd name="T21" fmla="*/ 78 h 78"/>
              <a:gd name="T22" fmla="*/ 190 w 190"/>
              <a:gd name="T23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0" h="78">
                <a:moveTo>
                  <a:pt x="190" y="78"/>
                </a:moveTo>
                <a:cubicBezTo>
                  <a:pt x="187" y="65"/>
                  <a:pt x="177" y="54"/>
                  <a:pt x="163" y="51"/>
                </a:cubicBezTo>
                <a:cubicBezTo>
                  <a:pt x="153" y="48"/>
                  <a:pt x="142" y="50"/>
                  <a:pt x="133" y="55"/>
                </a:cubicBezTo>
                <a:cubicBezTo>
                  <a:pt x="133" y="54"/>
                  <a:pt x="133" y="54"/>
                  <a:pt x="133" y="54"/>
                </a:cubicBezTo>
                <a:cubicBezTo>
                  <a:pt x="127" y="44"/>
                  <a:pt x="116" y="38"/>
                  <a:pt x="105" y="36"/>
                </a:cubicBezTo>
                <a:cubicBezTo>
                  <a:pt x="105" y="36"/>
                  <a:pt x="105" y="36"/>
                  <a:pt x="105" y="36"/>
                </a:cubicBezTo>
                <a:cubicBezTo>
                  <a:pt x="105" y="16"/>
                  <a:pt x="89" y="0"/>
                  <a:pt x="70" y="0"/>
                </a:cubicBezTo>
                <a:cubicBezTo>
                  <a:pt x="50" y="0"/>
                  <a:pt x="34" y="16"/>
                  <a:pt x="34" y="36"/>
                </a:cubicBezTo>
                <a:cubicBezTo>
                  <a:pt x="34" y="40"/>
                  <a:pt x="35" y="44"/>
                  <a:pt x="37" y="48"/>
                </a:cubicBezTo>
                <a:cubicBezTo>
                  <a:pt x="35" y="48"/>
                  <a:pt x="34" y="48"/>
                  <a:pt x="32" y="48"/>
                </a:cubicBezTo>
                <a:cubicBezTo>
                  <a:pt x="12" y="48"/>
                  <a:pt x="1" y="63"/>
                  <a:pt x="0" y="78"/>
                </a:cubicBezTo>
                <a:lnTo>
                  <a:pt x="190" y="78"/>
                </a:lnTo>
                <a:close/>
              </a:path>
            </a:pathLst>
          </a:custGeom>
          <a:solidFill>
            <a:srgbClr val="A4E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9" name="Freeform 58"/>
          <p:cNvSpPr>
            <a:spLocks/>
          </p:cNvSpPr>
          <p:nvPr/>
        </p:nvSpPr>
        <p:spPr bwMode="auto">
          <a:xfrm>
            <a:off x="9504363" y="859745"/>
            <a:ext cx="539750" cy="265113"/>
          </a:xfrm>
          <a:custGeom>
            <a:avLst/>
            <a:gdLst>
              <a:gd name="T0" fmla="*/ 1 w 126"/>
              <a:gd name="T1" fmla="*/ 62 h 62"/>
              <a:gd name="T2" fmla="*/ 120 w 126"/>
              <a:gd name="T3" fmla="*/ 62 h 62"/>
              <a:gd name="T4" fmla="*/ 95 w 126"/>
              <a:gd name="T5" fmla="*/ 23 h 62"/>
              <a:gd name="T6" fmla="*/ 90 w 126"/>
              <a:gd name="T7" fmla="*/ 23 h 62"/>
              <a:gd name="T8" fmla="*/ 66 w 126"/>
              <a:gd name="T9" fmla="*/ 0 h 62"/>
              <a:gd name="T10" fmla="*/ 43 w 126"/>
              <a:gd name="T11" fmla="*/ 31 h 62"/>
              <a:gd name="T12" fmla="*/ 33 w 126"/>
              <a:gd name="T13" fmla="*/ 29 h 62"/>
              <a:gd name="T14" fmla="*/ 1 w 126"/>
              <a:gd name="T15" fmla="*/ 61 h 62"/>
              <a:gd name="T16" fmla="*/ 1 w 126"/>
              <a:gd name="T17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6" h="62">
                <a:moveTo>
                  <a:pt x="1" y="62"/>
                </a:moveTo>
                <a:cubicBezTo>
                  <a:pt x="120" y="62"/>
                  <a:pt x="120" y="62"/>
                  <a:pt x="120" y="62"/>
                </a:cubicBezTo>
                <a:cubicBezTo>
                  <a:pt x="126" y="46"/>
                  <a:pt x="118" y="23"/>
                  <a:pt x="95" y="23"/>
                </a:cubicBezTo>
                <a:cubicBezTo>
                  <a:pt x="93" y="23"/>
                  <a:pt x="91" y="23"/>
                  <a:pt x="90" y="23"/>
                </a:cubicBezTo>
                <a:cubicBezTo>
                  <a:pt x="89" y="12"/>
                  <a:pt x="81" y="0"/>
                  <a:pt x="66" y="0"/>
                </a:cubicBezTo>
                <a:cubicBezTo>
                  <a:pt x="48" y="0"/>
                  <a:pt x="40" y="17"/>
                  <a:pt x="43" y="31"/>
                </a:cubicBezTo>
                <a:cubicBezTo>
                  <a:pt x="40" y="30"/>
                  <a:pt x="36" y="29"/>
                  <a:pt x="33" y="29"/>
                </a:cubicBezTo>
                <a:cubicBezTo>
                  <a:pt x="16" y="29"/>
                  <a:pt x="0" y="44"/>
                  <a:pt x="1" y="61"/>
                </a:cubicBezTo>
                <a:lnTo>
                  <a:pt x="1" y="62"/>
                </a:lnTo>
                <a:close/>
              </a:path>
            </a:pathLst>
          </a:custGeom>
          <a:solidFill>
            <a:srgbClr val="A4E7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0" name="Freeform 59"/>
          <p:cNvSpPr>
            <a:spLocks/>
          </p:cNvSpPr>
          <p:nvPr/>
        </p:nvSpPr>
        <p:spPr bwMode="auto">
          <a:xfrm>
            <a:off x="6934200" y="620032"/>
            <a:ext cx="481013" cy="217488"/>
          </a:xfrm>
          <a:custGeom>
            <a:avLst/>
            <a:gdLst>
              <a:gd name="T0" fmla="*/ 102 w 112"/>
              <a:gd name="T1" fmla="*/ 0 h 51"/>
              <a:gd name="T2" fmla="*/ 68 w 112"/>
              <a:gd name="T3" fmla="*/ 10 h 51"/>
              <a:gd name="T4" fmla="*/ 47 w 112"/>
              <a:gd name="T5" fmla="*/ 37 h 51"/>
              <a:gd name="T6" fmla="*/ 56 w 112"/>
              <a:gd name="T7" fmla="*/ 41 h 51"/>
              <a:gd name="T8" fmla="*/ 65 w 112"/>
              <a:gd name="T9" fmla="*/ 37 h 51"/>
              <a:gd name="T10" fmla="*/ 44 w 112"/>
              <a:gd name="T11" fmla="*/ 10 h 51"/>
              <a:gd name="T12" fmla="*/ 10 w 112"/>
              <a:gd name="T13" fmla="*/ 0 h 51"/>
              <a:gd name="T14" fmla="*/ 0 w 112"/>
              <a:gd name="T15" fmla="*/ 10 h 51"/>
              <a:gd name="T16" fmla="*/ 10 w 112"/>
              <a:gd name="T17" fmla="*/ 20 h 51"/>
              <a:gd name="T18" fmla="*/ 32 w 112"/>
              <a:gd name="T19" fmla="*/ 27 h 51"/>
              <a:gd name="T20" fmla="*/ 47 w 112"/>
              <a:gd name="T21" fmla="*/ 45 h 51"/>
              <a:gd name="T22" fmla="*/ 56 w 112"/>
              <a:gd name="T23" fmla="*/ 51 h 51"/>
              <a:gd name="T24" fmla="*/ 65 w 112"/>
              <a:gd name="T25" fmla="*/ 45 h 51"/>
              <a:gd name="T26" fmla="*/ 80 w 112"/>
              <a:gd name="T27" fmla="*/ 27 h 51"/>
              <a:gd name="T28" fmla="*/ 102 w 112"/>
              <a:gd name="T29" fmla="*/ 20 h 51"/>
              <a:gd name="T30" fmla="*/ 112 w 112"/>
              <a:gd name="T31" fmla="*/ 10 h 51"/>
              <a:gd name="T32" fmla="*/ 102 w 112"/>
              <a:gd name="T3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2" h="51">
                <a:moveTo>
                  <a:pt x="102" y="0"/>
                </a:moveTo>
                <a:cubicBezTo>
                  <a:pt x="89" y="0"/>
                  <a:pt x="78" y="4"/>
                  <a:pt x="68" y="10"/>
                </a:cubicBezTo>
                <a:cubicBezTo>
                  <a:pt x="59" y="17"/>
                  <a:pt x="51" y="26"/>
                  <a:pt x="47" y="37"/>
                </a:cubicBezTo>
                <a:cubicBezTo>
                  <a:pt x="56" y="41"/>
                  <a:pt x="56" y="41"/>
                  <a:pt x="56" y="41"/>
                </a:cubicBezTo>
                <a:cubicBezTo>
                  <a:pt x="65" y="37"/>
                  <a:pt x="65" y="37"/>
                  <a:pt x="65" y="37"/>
                </a:cubicBezTo>
                <a:cubicBezTo>
                  <a:pt x="61" y="26"/>
                  <a:pt x="53" y="17"/>
                  <a:pt x="44" y="10"/>
                </a:cubicBezTo>
                <a:cubicBezTo>
                  <a:pt x="34" y="4"/>
                  <a:pt x="22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5"/>
                  <a:pt x="4" y="20"/>
                  <a:pt x="10" y="20"/>
                </a:cubicBezTo>
                <a:cubicBezTo>
                  <a:pt x="18" y="20"/>
                  <a:pt x="26" y="22"/>
                  <a:pt x="32" y="27"/>
                </a:cubicBezTo>
                <a:cubicBezTo>
                  <a:pt x="39" y="31"/>
                  <a:pt x="44" y="38"/>
                  <a:pt x="47" y="45"/>
                </a:cubicBezTo>
                <a:cubicBezTo>
                  <a:pt x="48" y="49"/>
                  <a:pt x="52" y="51"/>
                  <a:pt x="56" y="51"/>
                </a:cubicBezTo>
                <a:cubicBezTo>
                  <a:pt x="60" y="51"/>
                  <a:pt x="64" y="49"/>
                  <a:pt x="65" y="45"/>
                </a:cubicBezTo>
                <a:cubicBezTo>
                  <a:pt x="68" y="38"/>
                  <a:pt x="73" y="31"/>
                  <a:pt x="80" y="27"/>
                </a:cubicBezTo>
                <a:cubicBezTo>
                  <a:pt x="86" y="22"/>
                  <a:pt x="94" y="20"/>
                  <a:pt x="102" y="20"/>
                </a:cubicBezTo>
                <a:cubicBezTo>
                  <a:pt x="108" y="20"/>
                  <a:pt x="112" y="15"/>
                  <a:pt x="112" y="10"/>
                </a:cubicBezTo>
                <a:cubicBezTo>
                  <a:pt x="112" y="4"/>
                  <a:pt x="108" y="0"/>
                  <a:pt x="102" y="0"/>
                </a:cubicBezTo>
                <a:close/>
              </a:path>
            </a:pathLst>
          </a:custGeom>
          <a:solidFill>
            <a:srgbClr val="FFC0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1" name="Freeform 60"/>
          <p:cNvSpPr>
            <a:spLocks/>
          </p:cNvSpPr>
          <p:nvPr/>
        </p:nvSpPr>
        <p:spPr bwMode="auto">
          <a:xfrm>
            <a:off x="8015288" y="1237570"/>
            <a:ext cx="481013" cy="217488"/>
          </a:xfrm>
          <a:custGeom>
            <a:avLst/>
            <a:gdLst>
              <a:gd name="T0" fmla="*/ 102 w 112"/>
              <a:gd name="T1" fmla="*/ 0 h 51"/>
              <a:gd name="T2" fmla="*/ 68 w 112"/>
              <a:gd name="T3" fmla="*/ 10 h 51"/>
              <a:gd name="T4" fmla="*/ 47 w 112"/>
              <a:gd name="T5" fmla="*/ 37 h 51"/>
              <a:gd name="T6" fmla="*/ 56 w 112"/>
              <a:gd name="T7" fmla="*/ 41 h 51"/>
              <a:gd name="T8" fmla="*/ 65 w 112"/>
              <a:gd name="T9" fmla="*/ 37 h 51"/>
              <a:gd name="T10" fmla="*/ 44 w 112"/>
              <a:gd name="T11" fmla="*/ 10 h 51"/>
              <a:gd name="T12" fmla="*/ 10 w 112"/>
              <a:gd name="T13" fmla="*/ 0 h 51"/>
              <a:gd name="T14" fmla="*/ 0 w 112"/>
              <a:gd name="T15" fmla="*/ 10 h 51"/>
              <a:gd name="T16" fmla="*/ 10 w 112"/>
              <a:gd name="T17" fmla="*/ 20 h 51"/>
              <a:gd name="T18" fmla="*/ 32 w 112"/>
              <a:gd name="T19" fmla="*/ 27 h 51"/>
              <a:gd name="T20" fmla="*/ 47 w 112"/>
              <a:gd name="T21" fmla="*/ 45 h 51"/>
              <a:gd name="T22" fmla="*/ 56 w 112"/>
              <a:gd name="T23" fmla="*/ 51 h 51"/>
              <a:gd name="T24" fmla="*/ 65 w 112"/>
              <a:gd name="T25" fmla="*/ 45 h 51"/>
              <a:gd name="T26" fmla="*/ 80 w 112"/>
              <a:gd name="T27" fmla="*/ 27 h 51"/>
              <a:gd name="T28" fmla="*/ 102 w 112"/>
              <a:gd name="T29" fmla="*/ 20 h 51"/>
              <a:gd name="T30" fmla="*/ 112 w 112"/>
              <a:gd name="T31" fmla="*/ 10 h 51"/>
              <a:gd name="T32" fmla="*/ 102 w 112"/>
              <a:gd name="T3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2" h="51">
                <a:moveTo>
                  <a:pt x="102" y="0"/>
                </a:moveTo>
                <a:cubicBezTo>
                  <a:pt x="89" y="0"/>
                  <a:pt x="78" y="4"/>
                  <a:pt x="68" y="10"/>
                </a:cubicBezTo>
                <a:cubicBezTo>
                  <a:pt x="59" y="17"/>
                  <a:pt x="51" y="26"/>
                  <a:pt x="47" y="37"/>
                </a:cubicBezTo>
                <a:cubicBezTo>
                  <a:pt x="56" y="41"/>
                  <a:pt x="56" y="41"/>
                  <a:pt x="56" y="41"/>
                </a:cubicBezTo>
                <a:cubicBezTo>
                  <a:pt x="65" y="37"/>
                  <a:pt x="65" y="37"/>
                  <a:pt x="65" y="37"/>
                </a:cubicBezTo>
                <a:cubicBezTo>
                  <a:pt x="61" y="26"/>
                  <a:pt x="53" y="17"/>
                  <a:pt x="44" y="10"/>
                </a:cubicBezTo>
                <a:cubicBezTo>
                  <a:pt x="34" y="4"/>
                  <a:pt x="22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5"/>
                  <a:pt x="4" y="20"/>
                  <a:pt x="10" y="20"/>
                </a:cubicBezTo>
                <a:cubicBezTo>
                  <a:pt x="18" y="20"/>
                  <a:pt x="26" y="22"/>
                  <a:pt x="32" y="27"/>
                </a:cubicBezTo>
                <a:cubicBezTo>
                  <a:pt x="39" y="31"/>
                  <a:pt x="44" y="38"/>
                  <a:pt x="47" y="45"/>
                </a:cubicBezTo>
                <a:cubicBezTo>
                  <a:pt x="48" y="49"/>
                  <a:pt x="52" y="51"/>
                  <a:pt x="56" y="51"/>
                </a:cubicBezTo>
                <a:cubicBezTo>
                  <a:pt x="60" y="51"/>
                  <a:pt x="64" y="49"/>
                  <a:pt x="65" y="45"/>
                </a:cubicBezTo>
                <a:cubicBezTo>
                  <a:pt x="68" y="38"/>
                  <a:pt x="73" y="31"/>
                  <a:pt x="80" y="27"/>
                </a:cubicBezTo>
                <a:cubicBezTo>
                  <a:pt x="86" y="22"/>
                  <a:pt x="94" y="20"/>
                  <a:pt x="102" y="20"/>
                </a:cubicBezTo>
                <a:cubicBezTo>
                  <a:pt x="108" y="20"/>
                  <a:pt x="112" y="15"/>
                  <a:pt x="112" y="10"/>
                </a:cubicBezTo>
                <a:cubicBezTo>
                  <a:pt x="112" y="4"/>
                  <a:pt x="108" y="0"/>
                  <a:pt x="102" y="0"/>
                </a:cubicBezTo>
                <a:close/>
              </a:path>
            </a:pathLst>
          </a:custGeom>
          <a:solidFill>
            <a:srgbClr val="FFC0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2" name="Freeform 61"/>
          <p:cNvSpPr>
            <a:spLocks/>
          </p:cNvSpPr>
          <p:nvPr/>
        </p:nvSpPr>
        <p:spPr bwMode="auto">
          <a:xfrm>
            <a:off x="4119563" y="224745"/>
            <a:ext cx="481013" cy="219075"/>
          </a:xfrm>
          <a:custGeom>
            <a:avLst/>
            <a:gdLst>
              <a:gd name="T0" fmla="*/ 102 w 112"/>
              <a:gd name="T1" fmla="*/ 0 h 51"/>
              <a:gd name="T2" fmla="*/ 68 w 112"/>
              <a:gd name="T3" fmla="*/ 10 h 51"/>
              <a:gd name="T4" fmla="*/ 47 w 112"/>
              <a:gd name="T5" fmla="*/ 37 h 51"/>
              <a:gd name="T6" fmla="*/ 56 w 112"/>
              <a:gd name="T7" fmla="*/ 41 h 51"/>
              <a:gd name="T8" fmla="*/ 65 w 112"/>
              <a:gd name="T9" fmla="*/ 37 h 51"/>
              <a:gd name="T10" fmla="*/ 44 w 112"/>
              <a:gd name="T11" fmla="*/ 10 h 51"/>
              <a:gd name="T12" fmla="*/ 10 w 112"/>
              <a:gd name="T13" fmla="*/ 0 h 51"/>
              <a:gd name="T14" fmla="*/ 0 w 112"/>
              <a:gd name="T15" fmla="*/ 10 h 51"/>
              <a:gd name="T16" fmla="*/ 10 w 112"/>
              <a:gd name="T17" fmla="*/ 20 h 51"/>
              <a:gd name="T18" fmla="*/ 32 w 112"/>
              <a:gd name="T19" fmla="*/ 27 h 51"/>
              <a:gd name="T20" fmla="*/ 47 w 112"/>
              <a:gd name="T21" fmla="*/ 45 h 51"/>
              <a:gd name="T22" fmla="*/ 56 w 112"/>
              <a:gd name="T23" fmla="*/ 51 h 51"/>
              <a:gd name="T24" fmla="*/ 65 w 112"/>
              <a:gd name="T25" fmla="*/ 45 h 51"/>
              <a:gd name="T26" fmla="*/ 80 w 112"/>
              <a:gd name="T27" fmla="*/ 27 h 51"/>
              <a:gd name="T28" fmla="*/ 102 w 112"/>
              <a:gd name="T29" fmla="*/ 20 h 51"/>
              <a:gd name="T30" fmla="*/ 112 w 112"/>
              <a:gd name="T31" fmla="*/ 10 h 51"/>
              <a:gd name="T32" fmla="*/ 102 w 112"/>
              <a:gd name="T33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2" h="51">
                <a:moveTo>
                  <a:pt x="102" y="0"/>
                </a:moveTo>
                <a:cubicBezTo>
                  <a:pt x="89" y="0"/>
                  <a:pt x="78" y="4"/>
                  <a:pt x="68" y="10"/>
                </a:cubicBezTo>
                <a:cubicBezTo>
                  <a:pt x="59" y="17"/>
                  <a:pt x="51" y="26"/>
                  <a:pt x="47" y="37"/>
                </a:cubicBezTo>
                <a:cubicBezTo>
                  <a:pt x="56" y="41"/>
                  <a:pt x="56" y="41"/>
                  <a:pt x="56" y="41"/>
                </a:cubicBezTo>
                <a:cubicBezTo>
                  <a:pt x="65" y="37"/>
                  <a:pt x="65" y="37"/>
                  <a:pt x="65" y="37"/>
                </a:cubicBezTo>
                <a:cubicBezTo>
                  <a:pt x="61" y="26"/>
                  <a:pt x="53" y="17"/>
                  <a:pt x="44" y="10"/>
                </a:cubicBezTo>
                <a:cubicBezTo>
                  <a:pt x="34" y="4"/>
                  <a:pt x="22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5"/>
                  <a:pt x="4" y="20"/>
                  <a:pt x="10" y="20"/>
                </a:cubicBezTo>
                <a:cubicBezTo>
                  <a:pt x="18" y="20"/>
                  <a:pt x="26" y="22"/>
                  <a:pt x="32" y="27"/>
                </a:cubicBezTo>
                <a:cubicBezTo>
                  <a:pt x="39" y="31"/>
                  <a:pt x="44" y="38"/>
                  <a:pt x="47" y="45"/>
                </a:cubicBezTo>
                <a:cubicBezTo>
                  <a:pt x="48" y="49"/>
                  <a:pt x="52" y="51"/>
                  <a:pt x="56" y="51"/>
                </a:cubicBezTo>
                <a:cubicBezTo>
                  <a:pt x="60" y="51"/>
                  <a:pt x="64" y="49"/>
                  <a:pt x="65" y="45"/>
                </a:cubicBezTo>
                <a:cubicBezTo>
                  <a:pt x="68" y="38"/>
                  <a:pt x="73" y="31"/>
                  <a:pt x="80" y="27"/>
                </a:cubicBezTo>
                <a:cubicBezTo>
                  <a:pt x="86" y="22"/>
                  <a:pt x="94" y="20"/>
                  <a:pt x="102" y="20"/>
                </a:cubicBezTo>
                <a:cubicBezTo>
                  <a:pt x="108" y="20"/>
                  <a:pt x="112" y="15"/>
                  <a:pt x="112" y="10"/>
                </a:cubicBezTo>
                <a:cubicBezTo>
                  <a:pt x="112" y="4"/>
                  <a:pt x="108" y="0"/>
                  <a:pt x="102" y="0"/>
                </a:cubicBezTo>
                <a:close/>
              </a:path>
            </a:pathLst>
          </a:custGeom>
          <a:solidFill>
            <a:srgbClr val="FFC0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3" name="vuidehoc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3781" y="-131783"/>
            <a:ext cx="609600" cy="609600"/>
          </a:xfrm>
          <a:prstGeom prst="rect">
            <a:avLst/>
          </a:prstGeom>
        </p:spPr>
      </p:pic>
      <p:pic>
        <p:nvPicPr>
          <p:cNvPr id="84" name="Picture 83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3550" y="5852163"/>
            <a:ext cx="1180821" cy="998220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28551">
            <a:off x="9829513" y="239380"/>
            <a:ext cx="2393720" cy="2393720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344" y="4745467"/>
            <a:ext cx="2022258" cy="2123879"/>
          </a:xfrm>
          <a:prstGeom prst="rect">
            <a:avLst/>
          </a:prstGeom>
        </p:spPr>
      </p:pic>
      <p:pic>
        <p:nvPicPr>
          <p:cNvPr id="88" name="Picture 8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785" y="4300966"/>
            <a:ext cx="2022258" cy="2123879"/>
          </a:xfrm>
          <a:prstGeom prst="rect">
            <a:avLst/>
          </a:prstGeom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118" y="4911440"/>
            <a:ext cx="2022258" cy="2123879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912" y="4745245"/>
            <a:ext cx="1813184" cy="1813184"/>
          </a:xfrm>
          <a:prstGeom prst="rect">
            <a:avLst/>
          </a:prstGeom>
        </p:spPr>
      </p:pic>
      <p:pic>
        <p:nvPicPr>
          <p:cNvPr id="93" name="Picture 9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0412" y="4700605"/>
            <a:ext cx="1813184" cy="1813184"/>
          </a:xfrm>
          <a:prstGeom prst="rect">
            <a:avLst/>
          </a:prstGeom>
        </p:spPr>
      </p:pic>
      <p:pic>
        <p:nvPicPr>
          <p:cNvPr id="94" name="Picture 9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55893">
            <a:off x="81365" y="40711"/>
            <a:ext cx="2393720" cy="2393720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12702" y="2044111"/>
            <a:ext cx="4828450" cy="2438611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22127" y="1008566"/>
            <a:ext cx="4072481" cy="12010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FA94CE6-3F32-45FB-BDEB-226F68616FF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53175" y="1409700"/>
            <a:ext cx="5178861" cy="4133850"/>
          </a:xfrm>
          <a:prstGeom prst="rect">
            <a:avLst/>
          </a:prstGeom>
        </p:spPr>
      </p:pic>
      <p:pic>
        <p:nvPicPr>
          <p:cNvPr id="29" name="Picture 28">
            <a:hlinkClick r:id="rId15" action="ppaction://hlinksldjump"/>
            <a:extLst>
              <a:ext uri="{FF2B5EF4-FFF2-40B4-BE49-F238E27FC236}">
                <a16:creationId xmlns:a16="http://schemas.microsoft.com/office/drawing/2014/main" id="{F2D27E94-CA7F-4E3A-B2B3-7D61E81AB2D8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304775" y="893506"/>
            <a:ext cx="3066554" cy="2554445"/>
          </a:xfrm>
          <a:prstGeom prst="rect">
            <a:avLst/>
          </a:prstGeom>
        </p:spPr>
      </p:pic>
      <p:pic>
        <p:nvPicPr>
          <p:cNvPr id="30" name="Picture 29">
            <a:hlinkClick r:id="rId17" action="ppaction://hlinksldjump"/>
            <a:extLst>
              <a:ext uri="{FF2B5EF4-FFF2-40B4-BE49-F238E27FC236}">
                <a16:creationId xmlns:a16="http://schemas.microsoft.com/office/drawing/2014/main" id="{C9EB13E7-4DDF-41C0-8336-16495701ADBA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954802" y="1288070"/>
            <a:ext cx="3078747" cy="2530059"/>
          </a:xfrm>
          <a:prstGeom prst="rect">
            <a:avLst/>
          </a:prstGeom>
        </p:spPr>
      </p:pic>
      <p:pic>
        <p:nvPicPr>
          <p:cNvPr id="31" name="Picture 30">
            <a:hlinkClick r:id="rId19" action="ppaction://hlinksldjump"/>
            <a:extLst>
              <a:ext uri="{FF2B5EF4-FFF2-40B4-BE49-F238E27FC236}">
                <a16:creationId xmlns:a16="http://schemas.microsoft.com/office/drawing/2014/main" id="{FC46FE2B-C42C-409B-A595-F89B328E96F2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582505" y="3466470"/>
            <a:ext cx="3054361" cy="2493480"/>
          </a:xfrm>
          <a:prstGeom prst="rect">
            <a:avLst/>
          </a:prstGeom>
        </p:spPr>
      </p:pic>
      <p:pic>
        <p:nvPicPr>
          <p:cNvPr id="32" name="Picture 31">
            <a:hlinkClick r:id="rId21" action="ppaction://hlinksldjump"/>
            <a:extLst>
              <a:ext uri="{FF2B5EF4-FFF2-40B4-BE49-F238E27FC236}">
                <a16:creationId xmlns:a16="http://schemas.microsoft.com/office/drawing/2014/main" id="{3559DE82-33E8-4537-8E92-4054CA6C43D1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862097" y="3154543"/>
            <a:ext cx="3115326" cy="2462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168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58" fill="hold"/>
                                        <p:tgtEl>
                                          <p:spTgt spid="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6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50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3"/>
                </p:tgtEl>
              </p:cMediaNode>
            </p:audio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</p:bldLst>
  </p:timing>
</p:sld>
</file>

<file path=ppt/theme/theme1.xml><?xml version="1.0" encoding="utf-8"?>
<a:theme xmlns:a="http://schemas.openxmlformats.org/drawingml/2006/main" name="包图主题2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53238"/>
      </a:accent1>
      <a:accent2>
        <a:srgbClr val="0064D2"/>
      </a:accent2>
      <a:accent3>
        <a:srgbClr val="E53238"/>
      </a:accent3>
      <a:accent4>
        <a:srgbClr val="0064D2"/>
      </a:accent4>
      <a:accent5>
        <a:srgbClr val="E53238"/>
      </a:accent5>
      <a:accent6>
        <a:srgbClr val="0064D2"/>
      </a:accent6>
      <a:hlink>
        <a:srgbClr val="E53238"/>
      </a:hlink>
      <a:folHlink>
        <a:srgbClr val="BFBFBF"/>
      </a:folHlink>
    </a:clrScheme>
    <a:fontScheme name="Custom 1">
      <a:majorFont>
        <a:latin typeface="Arial-Rounded"/>
        <a:ea typeface="Arial-Rounded"/>
        <a:cs typeface=""/>
      </a:majorFont>
      <a:minorFont>
        <a:latin typeface="Arial-Rounded"/>
        <a:ea typeface="Arial-Rounded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Arial-Rounded"/>
        <a:ea typeface="Arial-Rounded"/>
        <a:cs typeface=""/>
      </a:majorFont>
      <a:minorFont>
        <a:latin typeface="Arial-Rounded"/>
        <a:ea typeface="Arial-Rounded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Arial-Rounded"/>
        <a:ea typeface="Arial-Rounded"/>
        <a:cs typeface=""/>
      </a:majorFont>
      <a:minorFont>
        <a:latin typeface="Arial-Rounded"/>
        <a:ea typeface="Arial-Rounded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Arial-Rounded"/>
        <a:ea typeface="Arial-Rounded"/>
        <a:cs typeface=""/>
      </a:majorFont>
      <a:minorFont>
        <a:latin typeface="Arial-Rounded"/>
        <a:ea typeface="Arial-Rounded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Office 主题">
  <a:themeElements>
    <a:clrScheme name="自定义 2402">
      <a:dk1>
        <a:sysClr val="windowText" lastClr="000000"/>
      </a:dk1>
      <a:lt1>
        <a:sysClr val="window" lastClr="FFFFFF"/>
      </a:lt1>
      <a:dk2>
        <a:srgbClr val="5BAE96"/>
      </a:dk2>
      <a:lt2>
        <a:srgbClr val="83AA03"/>
      </a:lt2>
      <a:accent1>
        <a:srgbClr val="83AA03"/>
      </a:accent1>
      <a:accent2>
        <a:srgbClr val="5BAE96"/>
      </a:accent2>
      <a:accent3>
        <a:srgbClr val="83AA03"/>
      </a:accent3>
      <a:accent4>
        <a:srgbClr val="5BAE96"/>
      </a:accent4>
      <a:accent5>
        <a:srgbClr val="83AA03"/>
      </a:accent5>
      <a:accent6>
        <a:srgbClr val="5BAE96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344</Words>
  <Application>Microsoft Office PowerPoint</Application>
  <PresentationFormat>Widescreen</PresentationFormat>
  <Paragraphs>56</Paragraphs>
  <Slides>15</Slides>
  <Notes>8</Notes>
  <HiddenSlides>0</HiddenSlides>
  <MMClips>2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15</vt:i4>
      </vt:variant>
    </vt:vector>
  </HeadingPairs>
  <TitlesOfParts>
    <vt:vector size="33" baseType="lpstr">
      <vt:lpstr>等线</vt:lpstr>
      <vt:lpstr>等线 Light</vt:lpstr>
      <vt:lpstr>Arial</vt:lpstr>
      <vt:lpstr>Arial Black</vt:lpstr>
      <vt:lpstr>Arial-Rounded</vt:lpstr>
      <vt:lpstr>Calibri</vt:lpstr>
      <vt:lpstr>HP001 4 hàng</vt:lpstr>
      <vt:lpstr>iCiel Cadena</vt:lpstr>
      <vt:lpstr>Lato Hairline</vt:lpstr>
      <vt:lpstr>Lato Light</vt:lpstr>
      <vt:lpstr>Lato Regular</vt:lpstr>
      <vt:lpstr>包图主题2</vt:lpstr>
      <vt:lpstr>Office 主题</vt:lpstr>
      <vt:lpstr>2_Office 主题​​</vt:lpstr>
      <vt:lpstr>第一PPT，www.1ppt.com</vt:lpstr>
      <vt:lpstr>1_Office 主题</vt:lpstr>
      <vt:lpstr>5_Office 主题​​</vt:lpstr>
      <vt:lpstr>2_Office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 thao</dc:creator>
  <cp:lastModifiedBy>Administrator</cp:lastModifiedBy>
  <cp:revision>33</cp:revision>
  <dcterms:created xsi:type="dcterms:W3CDTF">2021-07-10T01:25:10Z</dcterms:created>
  <dcterms:modified xsi:type="dcterms:W3CDTF">2026-04-29T00:54:10Z</dcterms:modified>
</cp:coreProperties>
</file>